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5" r:id="rId4"/>
    <p:sldId id="266" r:id="rId5"/>
    <p:sldId id="267" r:id="rId6"/>
    <p:sldId id="270" r:id="rId7"/>
    <p:sldId id="258" r:id="rId8"/>
    <p:sldId id="261" r:id="rId9"/>
    <p:sldId id="262" r:id="rId10"/>
    <p:sldId id="259" r:id="rId11"/>
    <p:sldId id="260" r:id="rId12"/>
    <p:sldId id="269" r:id="rId13"/>
    <p:sldId id="264" r:id="rId14"/>
    <p:sldId id="263" r:id="rId15"/>
    <p:sldId id="268" r:id="rId16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09594-375A-68DF-3FCD-32409CB44F93}" v="296" dt="2026-02-10T23:34:37.7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82"/>
  </p:normalViewPr>
  <p:slideViewPr>
    <p:cSldViewPr snapToGrid="0">
      <p:cViewPr>
        <p:scale>
          <a:sx n="75" d="100"/>
          <a:sy n="75" d="100"/>
        </p:scale>
        <p:origin x="907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hyperlink" Target="https://en.akinator.com/theme-selection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hyperlink" Target="https://teachablemachine.withgoogle.com/train/image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hyperlink" Target="https://en.akinator.com/theme-selection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7.png"/><Relationship Id="rId5" Type="http://schemas.openxmlformats.org/officeDocument/2006/relationships/hyperlink" Target="https://teachablemachine.withgoogle.com/train/image" TargetMode="External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23BF9B-BF08-4071-8BBD-254223FAC49D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A94A7CD-513A-427A-91D3-1390ED0A1E67}">
      <dgm:prSet/>
      <dgm:spPr/>
      <dgm:t>
        <a:bodyPr/>
        <a:lstStyle/>
        <a:p>
          <a:pPr>
            <a:defRPr cap="all"/>
          </a:pPr>
          <a:r>
            <a:rPr lang="en-US"/>
            <a:t>Club structure</a:t>
          </a:r>
        </a:p>
      </dgm:t>
    </dgm:pt>
    <dgm:pt modelId="{ECCA2271-DD2B-4408-9091-BDD6F2B1714E}" type="parTrans" cxnId="{14833CE1-83FF-4BF9-B972-C0088E1B6368}">
      <dgm:prSet/>
      <dgm:spPr/>
      <dgm:t>
        <a:bodyPr/>
        <a:lstStyle/>
        <a:p>
          <a:endParaRPr lang="en-US"/>
        </a:p>
      </dgm:t>
    </dgm:pt>
    <dgm:pt modelId="{EA6B7F79-31A8-4053-8DEF-7DBBB69116F4}" type="sibTrans" cxnId="{14833CE1-83FF-4BF9-B972-C0088E1B6368}">
      <dgm:prSet/>
      <dgm:spPr/>
      <dgm:t>
        <a:bodyPr/>
        <a:lstStyle/>
        <a:p>
          <a:endParaRPr lang="en-US"/>
        </a:p>
      </dgm:t>
    </dgm:pt>
    <dgm:pt modelId="{D9B46CA3-3D70-4256-92D6-BBA4A1C30845}">
      <dgm:prSet/>
      <dgm:spPr/>
      <dgm:t>
        <a:bodyPr/>
        <a:lstStyle/>
        <a:p>
          <a:pPr>
            <a:defRPr cap="all"/>
          </a:pPr>
          <a:r>
            <a:rPr lang="en-US"/>
            <a:t>Activities and Conferences</a:t>
          </a:r>
        </a:p>
      </dgm:t>
    </dgm:pt>
    <dgm:pt modelId="{747E70D8-BDD8-4ECE-9404-78F274FC03EC}" type="parTrans" cxnId="{1A359949-B229-49C5-9E4D-D00727FB103B}">
      <dgm:prSet/>
      <dgm:spPr/>
      <dgm:t>
        <a:bodyPr/>
        <a:lstStyle/>
        <a:p>
          <a:endParaRPr lang="en-US"/>
        </a:p>
      </dgm:t>
    </dgm:pt>
    <dgm:pt modelId="{3F119B25-FB26-4CA7-8DE7-9E8CEF22193D}" type="sibTrans" cxnId="{1A359949-B229-49C5-9E4D-D00727FB103B}">
      <dgm:prSet/>
      <dgm:spPr/>
      <dgm:t>
        <a:bodyPr/>
        <a:lstStyle/>
        <a:p>
          <a:endParaRPr lang="en-US"/>
        </a:p>
      </dgm:t>
    </dgm:pt>
    <dgm:pt modelId="{FAD8D46E-F450-42AB-9EB0-5949B02304DD}">
      <dgm:prSet/>
      <dgm:spPr/>
      <dgm:t>
        <a:bodyPr/>
        <a:lstStyle/>
        <a:p>
          <a:pPr>
            <a:defRPr cap="all"/>
          </a:pPr>
          <a:r>
            <a:rPr lang="en-US"/>
            <a:t>Discord and Feedback</a:t>
          </a:r>
        </a:p>
      </dgm:t>
    </dgm:pt>
    <dgm:pt modelId="{8B6C2CA8-6E17-46E1-83D9-AFB809601A05}" type="parTrans" cxnId="{68CF833C-65E0-4604-87A9-08E68CDB187A}">
      <dgm:prSet/>
      <dgm:spPr/>
      <dgm:t>
        <a:bodyPr/>
        <a:lstStyle/>
        <a:p>
          <a:endParaRPr lang="en-US"/>
        </a:p>
      </dgm:t>
    </dgm:pt>
    <dgm:pt modelId="{72EEBC81-8DDF-4AE9-91EE-BB94B9FE2D70}" type="sibTrans" cxnId="{68CF833C-65E0-4604-87A9-08E68CDB187A}">
      <dgm:prSet/>
      <dgm:spPr/>
      <dgm:t>
        <a:bodyPr/>
        <a:lstStyle/>
        <a:p>
          <a:endParaRPr lang="en-US"/>
        </a:p>
      </dgm:t>
    </dgm:pt>
    <dgm:pt modelId="{56B402D1-A264-48BE-81AD-080E23F6D62D}" type="pres">
      <dgm:prSet presAssocID="{5223BF9B-BF08-4071-8BBD-254223FAC49D}" presName="root" presStyleCnt="0">
        <dgm:presLayoutVars>
          <dgm:dir/>
          <dgm:resizeHandles val="exact"/>
        </dgm:presLayoutVars>
      </dgm:prSet>
      <dgm:spPr/>
    </dgm:pt>
    <dgm:pt modelId="{A57AAF18-FA10-410E-9624-817984CAB618}" type="pres">
      <dgm:prSet presAssocID="{7A94A7CD-513A-427A-91D3-1390ED0A1E67}" presName="compNode" presStyleCnt="0"/>
      <dgm:spPr/>
    </dgm:pt>
    <dgm:pt modelId="{E8B98C03-AC39-4984-88BD-8A69E23E52F0}" type="pres">
      <dgm:prSet presAssocID="{7A94A7CD-513A-427A-91D3-1390ED0A1E67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9E4AA41-E466-4ED4-B27B-AB8EDEC67C73}" type="pres">
      <dgm:prSet presAssocID="{7A94A7CD-513A-427A-91D3-1390ED0A1E6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D46307B-AEA5-4DB8-9A40-21550FA17202}" type="pres">
      <dgm:prSet presAssocID="{7A94A7CD-513A-427A-91D3-1390ED0A1E67}" presName="spaceRect" presStyleCnt="0"/>
      <dgm:spPr/>
    </dgm:pt>
    <dgm:pt modelId="{37B611B9-C947-410D-9252-79285FEC2259}" type="pres">
      <dgm:prSet presAssocID="{7A94A7CD-513A-427A-91D3-1390ED0A1E67}" presName="textRect" presStyleLbl="revTx" presStyleIdx="0" presStyleCnt="3">
        <dgm:presLayoutVars>
          <dgm:chMax val="1"/>
          <dgm:chPref val="1"/>
        </dgm:presLayoutVars>
      </dgm:prSet>
      <dgm:spPr/>
    </dgm:pt>
    <dgm:pt modelId="{AC5ADD59-BB95-4EC1-9B2F-4D5847DBB891}" type="pres">
      <dgm:prSet presAssocID="{EA6B7F79-31A8-4053-8DEF-7DBBB69116F4}" presName="sibTrans" presStyleCnt="0"/>
      <dgm:spPr/>
    </dgm:pt>
    <dgm:pt modelId="{3A361D1E-9852-47D5-9687-6E246262C5B4}" type="pres">
      <dgm:prSet presAssocID="{D9B46CA3-3D70-4256-92D6-BBA4A1C30845}" presName="compNode" presStyleCnt="0"/>
      <dgm:spPr/>
    </dgm:pt>
    <dgm:pt modelId="{47A41CE4-8D5B-47B2-8069-EC30B3E60123}" type="pres">
      <dgm:prSet presAssocID="{D9B46CA3-3D70-4256-92D6-BBA4A1C3084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D33C4FD-07DC-429E-8F2C-E5F8E8B50843}" type="pres">
      <dgm:prSet presAssocID="{D9B46CA3-3D70-4256-92D6-BBA4A1C3084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B63EDA77-D4C5-4F11-9504-204745B9E205}" type="pres">
      <dgm:prSet presAssocID="{D9B46CA3-3D70-4256-92D6-BBA4A1C30845}" presName="spaceRect" presStyleCnt="0"/>
      <dgm:spPr/>
    </dgm:pt>
    <dgm:pt modelId="{8E0CB206-4FF6-47F3-B28B-E09738DBF029}" type="pres">
      <dgm:prSet presAssocID="{D9B46CA3-3D70-4256-92D6-BBA4A1C30845}" presName="textRect" presStyleLbl="revTx" presStyleIdx="1" presStyleCnt="3">
        <dgm:presLayoutVars>
          <dgm:chMax val="1"/>
          <dgm:chPref val="1"/>
        </dgm:presLayoutVars>
      </dgm:prSet>
      <dgm:spPr/>
    </dgm:pt>
    <dgm:pt modelId="{11C2363E-2E13-4B77-9B88-CC4A7AF991C0}" type="pres">
      <dgm:prSet presAssocID="{3F119B25-FB26-4CA7-8DE7-9E8CEF22193D}" presName="sibTrans" presStyleCnt="0"/>
      <dgm:spPr/>
    </dgm:pt>
    <dgm:pt modelId="{8D200AEA-48C3-4C1E-B8DF-A64C6CF10FB8}" type="pres">
      <dgm:prSet presAssocID="{FAD8D46E-F450-42AB-9EB0-5949B02304DD}" presName="compNode" presStyleCnt="0"/>
      <dgm:spPr/>
    </dgm:pt>
    <dgm:pt modelId="{3878E015-6E43-4370-A5D5-6232A04B9A74}" type="pres">
      <dgm:prSet presAssocID="{FAD8D46E-F450-42AB-9EB0-5949B02304D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4E597EB-9AD2-48E0-8E7C-60FFABE16CBF}" type="pres">
      <dgm:prSet presAssocID="{FAD8D46E-F450-42AB-9EB0-5949B02304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61A8F36-6F47-4B83-AA5F-70167E7D6A58}" type="pres">
      <dgm:prSet presAssocID="{FAD8D46E-F450-42AB-9EB0-5949B02304DD}" presName="spaceRect" presStyleCnt="0"/>
      <dgm:spPr/>
    </dgm:pt>
    <dgm:pt modelId="{D6762481-F2A6-4733-90BD-3DF21DC9352E}" type="pres">
      <dgm:prSet presAssocID="{FAD8D46E-F450-42AB-9EB0-5949B02304D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3B89934-D2BE-49B4-A08A-C170B4E0EAD7}" type="presOf" srcId="{FAD8D46E-F450-42AB-9EB0-5949B02304DD}" destId="{D6762481-F2A6-4733-90BD-3DF21DC9352E}" srcOrd="0" destOrd="0" presId="urn:microsoft.com/office/officeart/2018/5/layout/IconLeafLabelList"/>
    <dgm:cxn modelId="{68CF833C-65E0-4604-87A9-08E68CDB187A}" srcId="{5223BF9B-BF08-4071-8BBD-254223FAC49D}" destId="{FAD8D46E-F450-42AB-9EB0-5949B02304DD}" srcOrd="2" destOrd="0" parTransId="{8B6C2CA8-6E17-46E1-83D9-AFB809601A05}" sibTransId="{72EEBC81-8DDF-4AE9-91EE-BB94B9FE2D70}"/>
    <dgm:cxn modelId="{1A359949-B229-49C5-9E4D-D00727FB103B}" srcId="{5223BF9B-BF08-4071-8BBD-254223FAC49D}" destId="{D9B46CA3-3D70-4256-92D6-BBA4A1C30845}" srcOrd="1" destOrd="0" parTransId="{747E70D8-BDD8-4ECE-9404-78F274FC03EC}" sibTransId="{3F119B25-FB26-4CA7-8DE7-9E8CEF22193D}"/>
    <dgm:cxn modelId="{9D3D8A72-6900-4F1D-8BDC-3FB88207D528}" type="presOf" srcId="{7A94A7CD-513A-427A-91D3-1390ED0A1E67}" destId="{37B611B9-C947-410D-9252-79285FEC2259}" srcOrd="0" destOrd="0" presId="urn:microsoft.com/office/officeart/2018/5/layout/IconLeafLabelList"/>
    <dgm:cxn modelId="{F127BF93-407E-4468-B4BE-334141D962E2}" type="presOf" srcId="{5223BF9B-BF08-4071-8BBD-254223FAC49D}" destId="{56B402D1-A264-48BE-81AD-080E23F6D62D}" srcOrd="0" destOrd="0" presId="urn:microsoft.com/office/officeart/2018/5/layout/IconLeafLabelList"/>
    <dgm:cxn modelId="{75AA3698-78A1-4B35-A09F-066278E21535}" type="presOf" srcId="{D9B46CA3-3D70-4256-92D6-BBA4A1C30845}" destId="{8E0CB206-4FF6-47F3-B28B-E09738DBF029}" srcOrd="0" destOrd="0" presId="urn:microsoft.com/office/officeart/2018/5/layout/IconLeafLabelList"/>
    <dgm:cxn modelId="{14833CE1-83FF-4BF9-B972-C0088E1B6368}" srcId="{5223BF9B-BF08-4071-8BBD-254223FAC49D}" destId="{7A94A7CD-513A-427A-91D3-1390ED0A1E67}" srcOrd="0" destOrd="0" parTransId="{ECCA2271-DD2B-4408-9091-BDD6F2B1714E}" sibTransId="{EA6B7F79-31A8-4053-8DEF-7DBBB69116F4}"/>
    <dgm:cxn modelId="{88A9F960-59EB-451B-AB56-33F5C80EC813}" type="presParOf" srcId="{56B402D1-A264-48BE-81AD-080E23F6D62D}" destId="{A57AAF18-FA10-410E-9624-817984CAB618}" srcOrd="0" destOrd="0" presId="urn:microsoft.com/office/officeart/2018/5/layout/IconLeafLabelList"/>
    <dgm:cxn modelId="{EB67D334-646E-47DB-BF27-952111831A38}" type="presParOf" srcId="{A57AAF18-FA10-410E-9624-817984CAB618}" destId="{E8B98C03-AC39-4984-88BD-8A69E23E52F0}" srcOrd="0" destOrd="0" presId="urn:microsoft.com/office/officeart/2018/5/layout/IconLeafLabelList"/>
    <dgm:cxn modelId="{AB3AA5C3-0BB7-4964-BB9B-D3F2A37D3E81}" type="presParOf" srcId="{A57AAF18-FA10-410E-9624-817984CAB618}" destId="{89E4AA41-E466-4ED4-B27B-AB8EDEC67C73}" srcOrd="1" destOrd="0" presId="urn:microsoft.com/office/officeart/2018/5/layout/IconLeafLabelList"/>
    <dgm:cxn modelId="{31571C54-8463-4130-9224-BC353F059134}" type="presParOf" srcId="{A57AAF18-FA10-410E-9624-817984CAB618}" destId="{4D46307B-AEA5-4DB8-9A40-21550FA17202}" srcOrd="2" destOrd="0" presId="urn:microsoft.com/office/officeart/2018/5/layout/IconLeafLabelList"/>
    <dgm:cxn modelId="{6F8D5010-C039-453A-8E76-3C820AD4326F}" type="presParOf" srcId="{A57AAF18-FA10-410E-9624-817984CAB618}" destId="{37B611B9-C947-410D-9252-79285FEC2259}" srcOrd="3" destOrd="0" presId="urn:microsoft.com/office/officeart/2018/5/layout/IconLeafLabelList"/>
    <dgm:cxn modelId="{F71A2522-AF69-4E98-96C5-438C34FC81F8}" type="presParOf" srcId="{56B402D1-A264-48BE-81AD-080E23F6D62D}" destId="{AC5ADD59-BB95-4EC1-9B2F-4D5847DBB891}" srcOrd="1" destOrd="0" presId="urn:microsoft.com/office/officeart/2018/5/layout/IconLeafLabelList"/>
    <dgm:cxn modelId="{CDBC66B0-28ED-4502-A0D4-749E70F3071A}" type="presParOf" srcId="{56B402D1-A264-48BE-81AD-080E23F6D62D}" destId="{3A361D1E-9852-47D5-9687-6E246262C5B4}" srcOrd="2" destOrd="0" presId="urn:microsoft.com/office/officeart/2018/5/layout/IconLeafLabelList"/>
    <dgm:cxn modelId="{DD9ABCD4-08EE-4A9C-8437-5C6633A201A3}" type="presParOf" srcId="{3A361D1E-9852-47D5-9687-6E246262C5B4}" destId="{47A41CE4-8D5B-47B2-8069-EC30B3E60123}" srcOrd="0" destOrd="0" presId="urn:microsoft.com/office/officeart/2018/5/layout/IconLeafLabelList"/>
    <dgm:cxn modelId="{EE4FFB87-CD2F-4AA2-8B93-80E81EAFFB6D}" type="presParOf" srcId="{3A361D1E-9852-47D5-9687-6E246262C5B4}" destId="{CD33C4FD-07DC-429E-8F2C-E5F8E8B50843}" srcOrd="1" destOrd="0" presId="urn:microsoft.com/office/officeart/2018/5/layout/IconLeafLabelList"/>
    <dgm:cxn modelId="{57D79B4B-D82F-4C3C-87B0-D63AB4B156C0}" type="presParOf" srcId="{3A361D1E-9852-47D5-9687-6E246262C5B4}" destId="{B63EDA77-D4C5-4F11-9504-204745B9E205}" srcOrd="2" destOrd="0" presId="urn:microsoft.com/office/officeart/2018/5/layout/IconLeafLabelList"/>
    <dgm:cxn modelId="{836C350C-3364-48D0-B59E-E204F49FDD83}" type="presParOf" srcId="{3A361D1E-9852-47D5-9687-6E246262C5B4}" destId="{8E0CB206-4FF6-47F3-B28B-E09738DBF029}" srcOrd="3" destOrd="0" presId="urn:microsoft.com/office/officeart/2018/5/layout/IconLeafLabelList"/>
    <dgm:cxn modelId="{ED32B195-CEFB-4D3E-9CBD-C9B4814E2D6D}" type="presParOf" srcId="{56B402D1-A264-48BE-81AD-080E23F6D62D}" destId="{11C2363E-2E13-4B77-9B88-CC4A7AF991C0}" srcOrd="3" destOrd="0" presId="urn:microsoft.com/office/officeart/2018/5/layout/IconLeafLabelList"/>
    <dgm:cxn modelId="{BFC95934-32D9-410B-977D-9B04F1E153E0}" type="presParOf" srcId="{56B402D1-A264-48BE-81AD-080E23F6D62D}" destId="{8D200AEA-48C3-4C1E-B8DF-A64C6CF10FB8}" srcOrd="4" destOrd="0" presId="urn:microsoft.com/office/officeart/2018/5/layout/IconLeafLabelList"/>
    <dgm:cxn modelId="{512D9898-143A-43A8-9DEC-C0FB63734FB0}" type="presParOf" srcId="{8D200AEA-48C3-4C1E-B8DF-A64C6CF10FB8}" destId="{3878E015-6E43-4370-A5D5-6232A04B9A74}" srcOrd="0" destOrd="0" presId="urn:microsoft.com/office/officeart/2018/5/layout/IconLeafLabelList"/>
    <dgm:cxn modelId="{43D57B11-DC9E-4AD8-82A5-E22D0BAE0EDB}" type="presParOf" srcId="{8D200AEA-48C3-4C1E-B8DF-A64C6CF10FB8}" destId="{84E597EB-9AD2-48E0-8E7C-60FFABE16CBF}" srcOrd="1" destOrd="0" presId="urn:microsoft.com/office/officeart/2018/5/layout/IconLeafLabelList"/>
    <dgm:cxn modelId="{C1DE2F43-88CD-41FA-9EB3-25990184D539}" type="presParOf" srcId="{8D200AEA-48C3-4C1E-B8DF-A64C6CF10FB8}" destId="{461A8F36-6F47-4B83-AA5F-70167E7D6A58}" srcOrd="2" destOrd="0" presId="urn:microsoft.com/office/officeart/2018/5/layout/IconLeafLabelList"/>
    <dgm:cxn modelId="{84890CBD-15EE-4FF6-A256-05B826455151}" type="presParOf" srcId="{8D200AEA-48C3-4C1E-B8DF-A64C6CF10FB8}" destId="{D6762481-F2A6-4733-90BD-3DF21DC9352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7949A8-FAEA-481B-8290-B386D3604D46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901E0E5-525B-4AE4-8CE1-D480075F886E}">
      <dgm:prSet/>
      <dgm:spPr/>
      <dgm:t>
        <a:bodyPr/>
        <a:lstStyle/>
        <a:p>
          <a:r>
            <a:rPr lang="en-GB" b="1"/>
            <a:t>Club President:</a:t>
          </a:r>
          <a:r>
            <a:rPr lang="en-GB"/>
            <a:t> Pol Monné</a:t>
          </a:r>
          <a:endParaRPr lang="en-US"/>
        </a:p>
      </dgm:t>
    </dgm:pt>
    <dgm:pt modelId="{19269ED3-5C99-4FD6-A69A-6395B512F04C}" type="parTrans" cxnId="{6AB93D29-815D-4B99-9613-F7036CC41A26}">
      <dgm:prSet/>
      <dgm:spPr/>
      <dgm:t>
        <a:bodyPr/>
        <a:lstStyle/>
        <a:p>
          <a:endParaRPr lang="en-US"/>
        </a:p>
      </dgm:t>
    </dgm:pt>
    <dgm:pt modelId="{7C3E3876-8A6F-41C9-9C50-82EDE110531B}" type="sibTrans" cxnId="{6AB93D29-815D-4B99-9613-F7036CC41A26}">
      <dgm:prSet/>
      <dgm:spPr/>
      <dgm:t>
        <a:bodyPr/>
        <a:lstStyle/>
        <a:p>
          <a:endParaRPr lang="en-US"/>
        </a:p>
      </dgm:t>
    </dgm:pt>
    <dgm:pt modelId="{7AFA0859-FA2F-416A-B4D7-B01BE668668C}">
      <dgm:prSet/>
      <dgm:spPr/>
      <dgm:t>
        <a:bodyPr/>
        <a:lstStyle/>
        <a:p>
          <a:r>
            <a:rPr lang="en-GB" b="1"/>
            <a:t>Club Vice President:</a:t>
          </a:r>
          <a:r>
            <a:rPr lang="en-GB"/>
            <a:t> Pau Casé</a:t>
          </a:r>
          <a:endParaRPr lang="en-US"/>
        </a:p>
      </dgm:t>
    </dgm:pt>
    <dgm:pt modelId="{9ED599C1-1CD2-4FBF-89B5-71179E345DC4}" type="parTrans" cxnId="{0D9AC2AA-4201-497B-BB30-23E5F8FB093F}">
      <dgm:prSet/>
      <dgm:spPr/>
      <dgm:t>
        <a:bodyPr/>
        <a:lstStyle/>
        <a:p>
          <a:endParaRPr lang="en-US"/>
        </a:p>
      </dgm:t>
    </dgm:pt>
    <dgm:pt modelId="{2700AD31-53C2-4FB3-9177-3A490A5F03A4}" type="sibTrans" cxnId="{0D9AC2AA-4201-497B-BB30-23E5F8FB093F}">
      <dgm:prSet/>
      <dgm:spPr/>
      <dgm:t>
        <a:bodyPr/>
        <a:lstStyle/>
        <a:p>
          <a:endParaRPr lang="en-US"/>
        </a:p>
      </dgm:t>
    </dgm:pt>
    <dgm:pt modelId="{8069362A-B523-4ED5-881A-68ED80BD3642}">
      <dgm:prSet/>
      <dgm:spPr/>
      <dgm:t>
        <a:bodyPr/>
        <a:lstStyle/>
        <a:p>
          <a:r>
            <a:rPr lang="en-GB" b="1"/>
            <a:t>Management (Treasurer &amp; Project Manager):</a:t>
          </a:r>
          <a:r>
            <a:rPr lang="en-GB"/>
            <a:t> Wesley Keever</a:t>
          </a:r>
          <a:endParaRPr lang="en-US"/>
        </a:p>
      </dgm:t>
    </dgm:pt>
    <dgm:pt modelId="{D5067E56-7322-4C33-9FB9-619F00D1BCEA}" type="parTrans" cxnId="{702B4987-EECC-4469-81A4-9E9139707E5D}">
      <dgm:prSet/>
      <dgm:spPr/>
      <dgm:t>
        <a:bodyPr/>
        <a:lstStyle/>
        <a:p>
          <a:endParaRPr lang="en-US"/>
        </a:p>
      </dgm:t>
    </dgm:pt>
    <dgm:pt modelId="{F2C3E810-6D9A-49CC-8211-121ECBC8F2EE}" type="sibTrans" cxnId="{702B4987-EECC-4469-81A4-9E9139707E5D}">
      <dgm:prSet/>
      <dgm:spPr/>
      <dgm:t>
        <a:bodyPr/>
        <a:lstStyle/>
        <a:p>
          <a:endParaRPr lang="en-US"/>
        </a:p>
      </dgm:t>
    </dgm:pt>
    <dgm:pt modelId="{3D2671AD-3674-4093-9282-D504D5973DCC}">
      <dgm:prSet/>
      <dgm:spPr/>
      <dgm:t>
        <a:bodyPr/>
        <a:lstStyle/>
        <a:p>
          <a:r>
            <a:rPr lang="en-GB" b="1"/>
            <a:t>Graduate Support:</a:t>
          </a:r>
          <a:r>
            <a:rPr lang="en-GB"/>
            <a:t> Ben Escobar</a:t>
          </a:r>
          <a:endParaRPr lang="en-US"/>
        </a:p>
      </dgm:t>
    </dgm:pt>
    <dgm:pt modelId="{8C984466-0B84-415D-B52F-A85F711FC000}" type="parTrans" cxnId="{DF65F384-DAB9-4664-95D1-D4753E26598C}">
      <dgm:prSet/>
      <dgm:spPr/>
      <dgm:t>
        <a:bodyPr/>
        <a:lstStyle/>
        <a:p>
          <a:endParaRPr lang="en-US"/>
        </a:p>
      </dgm:t>
    </dgm:pt>
    <dgm:pt modelId="{CACF0B20-F129-4F84-A575-3DF3CA17AB73}" type="sibTrans" cxnId="{DF65F384-DAB9-4664-95D1-D4753E26598C}">
      <dgm:prSet/>
      <dgm:spPr/>
      <dgm:t>
        <a:bodyPr/>
        <a:lstStyle/>
        <a:p>
          <a:endParaRPr lang="en-US"/>
        </a:p>
      </dgm:t>
    </dgm:pt>
    <dgm:pt modelId="{7F228F00-DC7A-714F-BEC6-EDED47E6BD4B}" type="pres">
      <dgm:prSet presAssocID="{EF7949A8-FAEA-481B-8290-B386D3604D46}" presName="matrix" presStyleCnt="0">
        <dgm:presLayoutVars>
          <dgm:chMax val="1"/>
          <dgm:dir/>
          <dgm:resizeHandles val="exact"/>
        </dgm:presLayoutVars>
      </dgm:prSet>
      <dgm:spPr/>
    </dgm:pt>
    <dgm:pt modelId="{7B0E3510-BB37-C248-89FE-F8DD9C193C58}" type="pres">
      <dgm:prSet presAssocID="{EF7949A8-FAEA-481B-8290-B386D3604D46}" presName="diamond" presStyleLbl="bgShp" presStyleIdx="0" presStyleCnt="1"/>
      <dgm:spPr/>
    </dgm:pt>
    <dgm:pt modelId="{28650420-7C6E-7845-AD31-4BD5ACC14AA2}" type="pres">
      <dgm:prSet presAssocID="{EF7949A8-FAEA-481B-8290-B386D3604D4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3D42894-12CD-B945-A719-C6D2CBC77E64}" type="pres">
      <dgm:prSet presAssocID="{EF7949A8-FAEA-481B-8290-B386D3604D4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D48F9B1-BEAE-C445-B204-5097F87B1618}" type="pres">
      <dgm:prSet presAssocID="{EF7949A8-FAEA-481B-8290-B386D3604D4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EA5DA85-43D8-9E44-9450-3723BE0CE3F5}" type="pres">
      <dgm:prSet presAssocID="{EF7949A8-FAEA-481B-8290-B386D3604D4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AB93D29-815D-4B99-9613-F7036CC41A26}" srcId="{EF7949A8-FAEA-481B-8290-B386D3604D46}" destId="{0901E0E5-525B-4AE4-8CE1-D480075F886E}" srcOrd="0" destOrd="0" parTransId="{19269ED3-5C99-4FD6-A69A-6395B512F04C}" sibTransId="{7C3E3876-8A6F-41C9-9C50-82EDE110531B}"/>
    <dgm:cxn modelId="{57FF243E-2917-6B40-A0E9-4C2DEC6BA6B6}" type="presOf" srcId="{EF7949A8-FAEA-481B-8290-B386D3604D46}" destId="{7F228F00-DC7A-714F-BEC6-EDED47E6BD4B}" srcOrd="0" destOrd="0" presId="urn:microsoft.com/office/officeart/2005/8/layout/matrix3"/>
    <dgm:cxn modelId="{4DF0B362-512D-2744-ADAF-5197E96A5B46}" type="presOf" srcId="{3D2671AD-3674-4093-9282-D504D5973DCC}" destId="{FEA5DA85-43D8-9E44-9450-3723BE0CE3F5}" srcOrd="0" destOrd="0" presId="urn:microsoft.com/office/officeart/2005/8/layout/matrix3"/>
    <dgm:cxn modelId="{DF65F384-DAB9-4664-95D1-D4753E26598C}" srcId="{EF7949A8-FAEA-481B-8290-B386D3604D46}" destId="{3D2671AD-3674-4093-9282-D504D5973DCC}" srcOrd="3" destOrd="0" parTransId="{8C984466-0B84-415D-B52F-A85F711FC000}" sibTransId="{CACF0B20-F129-4F84-A575-3DF3CA17AB73}"/>
    <dgm:cxn modelId="{702B4987-EECC-4469-81A4-9E9139707E5D}" srcId="{EF7949A8-FAEA-481B-8290-B386D3604D46}" destId="{8069362A-B523-4ED5-881A-68ED80BD3642}" srcOrd="2" destOrd="0" parTransId="{D5067E56-7322-4C33-9FB9-619F00D1BCEA}" sibTransId="{F2C3E810-6D9A-49CC-8211-121ECBC8F2EE}"/>
    <dgm:cxn modelId="{BF6D4392-6245-5A41-A1DC-2CF0E328536E}" type="presOf" srcId="{7AFA0859-FA2F-416A-B4D7-B01BE668668C}" destId="{03D42894-12CD-B945-A719-C6D2CBC77E64}" srcOrd="0" destOrd="0" presId="urn:microsoft.com/office/officeart/2005/8/layout/matrix3"/>
    <dgm:cxn modelId="{0D64AA9D-36FE-1D42-A94B-C6DF33391DED}" type="presOf" srcId="{0901E0E5-525B-4AE4-8CE1-D480075F886E}" destId="{28650420-7C6E-7845-AD31-4BD5ACC14AA2}" srcOrd="0" destOrd="0" presId="urn:microsoft.com/office/officeart/2005/8/layout/matrix3"/>
    <dgm:cxn modelId="{0D9AC2AA-4201-497B-BB30-23E5F8FB093F}" srcId="{EF7949A8-FAEA-481B-8290-B386D3604D46}" destId="{7AFA0859-FA2F-416A-B4D7-B01BE668668C}" srcOrd="1" destOrd="0" parTransId="{9ED599C1-1CD2-4FBF-89B5-71179E345DC4}" sibTransId="{2700AD31-53C2-4FB3-9177-3A490A5F03A4}"/>
    <dgm:cxn modelId="{B3DE30AB-FA09-3F4D-9A3E-9C03752AE604}" type="presOf" srcId="{8069362A-B523-4ED5-881A-68ED80BD3642}" destId="{5D48F9B1-BEAE-C445-B204-5097F87B1618}" srcOrd="0" destOrd="0" presId="urn:microsoft.com/office/officeart/2005/8/layout/matrix3"/>
    <dgm:cxn modelId="{FB38065B-3776-6042-978D-1CFEACEFD881}" type="presParOf" srcId="{7F228F00-DC7A-714F-BEC6-EDED47E6BD4B}" destId="{7B0E3510-BB37-C248-89FE-F8DD9C193C58}" srcOrd="0" destOrd="0" presId="urn:microsoft.com/office/officeart/2005/8/layout/matrix3"/>
    <dgm:cxn modelId="{689AA80A-451E-7E4E-9EF7-AE384523AB72}" type="presParOf" srcId="{7F228F00-DC7A-714F-BEC6-EDED47E6BD4B}" destId="{28650420-7C6E-7845-AD31-4BD5ACC14AA2}" srcOrd="1" destOrd="0" presId="urn:microsoft.com/office/officeart/2005/8/layout/matrix3"/>
    <dgm:cxn modelId="{6F74FE18-D80A-3049-A3B0-6FFC91474CCE}" type="presParOf" srcId="{7F228F00-DC7A-714F-BEC6-EDED47E6BD4B}" destId="{03D42894-12CD-B945-A719-C6D2CBC77E64}" srcOrd="2" destOrd="0" presId="urn:microsoft.com/office/officeart/2005/8/layout/matrix3"/>
    <dgm:cxn modelId="{DAB730C9-DDFD-4247-869E-E97F2544A2BB}" type="presParOf" srcId="{7F228F00-DC7A-714F-BEC6-EDED47E6BD4B}" destId="{5D48F9B1-BEAE-C445-B204-5097F87B1618}" srcOrd="3" destOrd="0" presId="urn:microsoft.com/office/officeart/2005/8/layout/matrix3"/>
    <dgm:cxn modelId="{883FD9F4-8495-F047-99A7-397C14773B12}" type="presParOf" srcId="{7F228F00-DC7A-714F-BEC6-EDED47E6BD4B}" destId="{FEA5DA85-43D8-9E44-9450-3723BE0CE3F5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37AE4B-49C5-4D7F-A4C8-D154B4B7715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26B645-150D-4CC5-9E3C-3D2C5F63FE55}">
      <dgm:prSet/>
      <dgm:spPr/>
      <dgm:t>
        <a:bodyPr/>
        <a:lstStyle/>
        <a:p>
          <a:r>
            <a:rPr lang="en-GB" dirty="0"/>
            <a:t>AI and ML learning are concepts that existed way before ChatGPT!</a:t>
          </a:r>
          <a:endParaRPr lang="en-US" dirty="0"/>
        </a:p>
      </dgm:t>
    </dgm:pt>
    <dgm:pt modelId="{2468E70C-704F-4CAD-8860-24EF422FA24B}" type="parTrans" cxnId="{66693DC7-C404-4261-B233-CB71341C4F2F}">
      <dgm:prSet/>
      <dgm:spPr/>
      <dgm:t>
        <a:bodyPr/>
        <a:lstStyle/>
        <a:p>
          <a:endParaRPr lang="en-US"/>
        </a:p>
      </dgm:t>
    </dgm:pt>
    <dgm:pt modelId="{169449D3-5F3D-472A-B18C-315D10733EAA}" type="sibTrans" cxnId="{66693DC7-C404-4261-B233-CB71341C4F2F}">
      <dgm:prSet/>
      <dgm:spPr/>
      <dgm:t>
        <a:bodyPr/>
        <a:lstStyle/>
        <a:p>
          <a:endParaRPr lang="en-US"/>
        </a:p>
      </dgm:t>
    </dgm:pt>
    <dgm:pt modelId="{3FAE28DB-D0EA-4459-BFB9-E1E1A5A4F314}">
      <dgm:prSet/>
      <dgm:spPr/>
      <dgm:t>
        <a:bodyPr/>
        <a:lstStyle/>
        <a:p>
          <a:pPr rtl="0"/>
          <a:r>
            <a:rPr lang="en-GB" dirty="0"/>
            <a:t>We will work on the following activity with </a:t>
          </a:r>
          <a:r>
            <a:rPr lang="en-GB" dirty="0" err="1"/>
            <a:t>Akinator</a:t>
          </a:r>
          <a:r>
            <a:rPr lang="en-GB" dirty="0">
              <a:latin typeface="Neue Haas Grotesk Text Pro"/>
            </a:rPr>
            <a:t> (reflect on what's</a:t>
          </a:r>
          <a:r>
            <a:rPr lang="en-GB" dirty="0"/>
            <a:t> happening under the hood</a:t>
          </a:r>
          <a:r>
            <a:rPr lang="en-GB" dirty="0">
              <a:latin typeface="Neue Haas Grotesk Text Pro"/>
            </a:rPr>
            <a:t>)</a:t>
          </a:r>
          <a:endParaRPr lang="en-US" dirty="0"/>
        </a:p>
      </dgm:t>
    </dgm:pt>
    <dgm:pt modelId="{E04C804E-074F-4D7B-8076-534C8BCDAAC4}" type="parTrans" cxnId="{9FABF213-1301-4DE3-8FF0-D39923D829CA}">
      <dgm:prSet/>
      <dgm:spPr/>
      <dgm:t>
        <a:bodyPr/>
        <a:lstStyle/>
        <a:p>
          <a:endParaRPr lang="en-US"/>
        </a:p>
      </dgm:t>
    </dgm:pt>
    <dgm:pt modelId="{6665B47C-759F-4F4D-8E13-E9F84D23D78B}" type="sibTrans" cxnId="{9FABF213-1301-4DE3-8FF0-D39923D829CA}">
      <dgm:prSet/>
      <dgm:spPr/>
      <dgm:t>
        <a:bodyPr/>
        <a:lstStyle/>
        <a:p>
          <a:endParaRPr lang="en-US"/>
        </a:p>
      </dgm:t>
    </dgm:pt>
    <dgm:pt modelId="{2DA21F3F-BFA3-4C4B-A826-803E8934A92B}">
      <dgm:prSet/>
      <dgm:spPr/>
      <dgm:t>
        <a:bodyPr/>
        <a:lstStyle/>
        <a:p>
          <a:r>
            <a:rPr lang="en-GB" dirty="0"/>
            <a:t>Try to think about:</a:t>
          </a:r>
          <a:endParaRPr lang="en-US" dirty="0"/>
        </a:p>
      </dgm:t>
    </dgm:pt>
    <dgm:pt modelId="{4A9131F8-5B00-4789-9491-1EF3E2814C60}" type="parTrans" cxnId="{85053993-37D1-4CB2-8528-90F2E05C3354}">
      <dgm:prSet/>
      <dgm:spPr/>
      <dgm:t>
        <a:bodyPr/>
        <a:lstStyle/>
        <a:p>
          <a:endParaRPr lang="en-US"/>
        </a:p>
      </dgm:t>
    </dgm:pt>
    <dgm:pt modelId="{63158E61-6C5B-415B-B60C-C574F0CD2F37}" type="sibTrans" cxnId="{85053993-37D1-4CB2-8528-90F2E05C3354}">
      <dgm:prSet/>
      <dgm:spPr/>
      <dgm:t>
        <a:bodyPr/>
        <a:lstStyle/>
        <a:p>
          <a:endParaRPr lang="en-US"/>
        </a:p>
      </dgm:t>
    </dgm:pt>
    <dgm:pt modelId="{55FC9E19-EEEE-4DD3-9013-2415B3DEF4D3}">
      <dgm:prSet/>
      <dgm:spPr/>
      <dgm:t>
        <a:bodyPr/>
        <a:lstStyle/>
        <a:p>
          <a:r>
            <a:rPr lang="en-GB" dirty="0"/>
            <a:t>Information Gain</a:t>
          </a:r>
          <a:endParaRPr lang="en-US" dirty="0"/>
        </a:p>
      </dgm:t>
    </dgm:pt>
    <dgm:pt modelId="{C2F44F0F-229C-4B76-A463-C82BF44040B7}" type="parTrans" cxnId="{979804CE-A5ED-420B-86B0-C299F303B594}">
      <dgm:prSet/>
      <dgm:spPr/>
      <dgm:t>
        <a:bodyPr/>
        <a:lstStyle/>
        <a:p>
          <a:endParaRPr lang="en-US"/>
        </a:p>
      </dgm:t>
    </dgm:pt>
    <dgm:pt modelId="{3FBC18B0-CA9F-4D67-969B-1FE8708AA04E}" type="sibTrans" cxnId="{979804CE-A5ED-420B-86B0-C299F303B594}">
      <dgm:prSet/>
      <dgm:spPr/>
      <dgm:t>
        <a:bodyPr/>
        <a:lstStyle/>
        <a:p>
          <a:endParaRPr lang="en-US"/>
        </a:p>
      </dgm:t>
    </dgm:pt>
    <dgm:pt modelId="{D4D9E9BC-38C1-45A8-993E-C2B9F1850EF1}">
      <dgm:prSet/>
      <dgm:spPr/>
      <dgm:t>
        <a:bodyPr/>
        <a:lstStyle/>
        <a:p>
          <a:r>
            <a:rPr lang="en-GB" dirty="0"/>
            <a:t>What kind of model is running?</a:t>
          </a:r>
          <a:endParaRPr lang="en-US" dirty="0"/>
        </a:p>
      </dgm:t>
    </dgm:pt>
    <dgm:pt modelId="{F3DAAE51-9CDE-44C6-95E9-7C811F924ADB}" type="parTrans" cxnId="{88299110-AECA-4468-BE37-25F8AD13A171}">
      <dgm:prSet/>
      <dgm:spPr/>
      <dgm:t>
        <a:bodyPr/>
        <a:lstStyle/>
        <a:p>
          <a:endParaRPr lang="en-US"/>
        </a:p>
      </dgm:t>
    </dgm:pt>
    <dgm:pt modelId="{FFC4F1ED-9FAE-451F-A431-579C353BE752}" type="sibTrans" cxnId="{88299110-AECA-4468-BE37-25F8AD13A171}">
      <dgm:prSet/>
      <dgm:spPr/>
      <dgm:t>
        <a:bodyPr/>
        <a:lstStyle/>
        <a:p>
          <a:endParaRPr lang="en-US"/>
        </a:p>
      </dgm:t>
    </dgm:pt>
    <dgm:pt modelId="{BE25C882-D9F2-4E0E-87E8-260CF8B15272}">
      <dgm:prSet/>
      <dgm:spPr/>
      <dgm:t>
        <a:bodyPr/>
        <a:lstStyle/>
        <a:p>
          <a:r>
            <a:rPr lang="en-GB" dirty="0"/>
            <a:t>How does the model improve over time?</a:t>
          </a:r>
          <a:endParaRPr lang="en-US" dirty="0"/>
        </a:p>
      </dgm:t>
    </dgm:pt>
    <dgm:pt modelId="{B586A37E-8FB1-4510-B683-0E6E0710128E}" type="parTrans" cxnId="{09968BB5-0698-4B21-A04A-A22749749735}">
      <dgm:prSet/>
      <dgm:spPr/>
      <dgm:t>
        <a:bodyPr/>
        <a:lstStyle/>
        <a:p>
          <a:endParaRPr lang="en-US"/>
        </a:p>
      </dgm:t>
    </dgm:pt>
    <dgm:pt modelId="{F355FA81-D89D-442D-A74B-975244F0B338}" type="sibTrans" cxnId="{09968BB5-0698-4B21-A04A-A22749749735}">
      <dgm:prSet/>
      <dgm:spPr/>
      <dgm:t>
        <a:bodyPr/>
        <a:lstStyle/>
        <a:p>
          <a:endParaRPr lang="en-US"/>
        </a:p>
      </dgm:t>
    </dgm:pt>
    <dgm:pt modelId="{EE2DF7C1-79C1-479C-A407-BBBE250C378C}">
      <dgm:prSet/>
      <dgm:spPr/>
      <dgm:t>
        <a:bodyPr/>
        <a:lstStyle/>
        <a:p>
          <a:r>
            <a:rPr lang="en-GB" dirty="0">
              <a:hlinkClick xmlns:r="http://schemas.openxmlformats.org/officeDocument/2006/relationships" r:id="rId1"/>
            </a:rPr>
            <a:t>https://en.akinator.com/theme-selection</a:t>
          </a:r>
          <a:endParaRPr lang="en-US" dirty="0"/>
        </a:p>
      </dgm:t>
    </dgm:pt>
    <dgm:pt modelId="{89A2E7CD-F696-4956-B529-479C67575688}" type="parTrans" cxnId="{C9A555B1-84E5-4321-BF5A-5CEBFC5268F9}">
      <dgm:prSet/>
      <dgm:spPr/>
      <dgm:t>
        <a:bodyPr/>
        <a:lstStyle/>
        <a:p>
          <a:endParaRPr lang="en-US"/>
        </a:p>
      </dgm:t>
    </dgm:pt>
    <dgm:pt modelId="{955C9F8E-B0C8-4AE9-8AE2-15A78471FE44}" type="sibTrans" cxnId="{C9A555B1-84E5-4321-BF5A-5CEBFC5268F9}">
      <dgm:prSet/>
      <dgm:spPr/>
      <dgm:t>
        <a:bodyPr/>
        <a:lstStyle/>
        <a:p>
          <a:endParaRPr lang="en-US"/>
        </a:p>
      </dgm:t>
    </dgm:pt>
    <dgm:pt modelId="{8EE97A9D-418C-4F17-B159-8D7273C315DC}" type="pres">
      <dgm:prSet presAssocID="{4137AE4B-49C5-4D7F-A4C8-D154B4B77155}" presName="root" presStyleCnt="0">
        <dgm:presLayoutVars>
          <dgm:dir/>
          <dgm:resizeHandles val="exact"/>
        </dgm:presLayoutVars>
      </dgm:prSet>
      <dgm:spPr/>
    </dgm:pt>
    <dgm:pt modelId="{241E1331-5D97-4161-9E87-C81FD37B8E09}" type="pres">
      <dgm:prSet presAssocID="{1626B645-150D-4CC5-9E3C-3D2C5F63FE55}" presName="compNode" presStyleCnt="0"/>
      <dgm:spPr/>
    </dgm:pt>
    <dgm:pt modelId="{5FC4BDF6-FAD2-4F5B-9846-5D1475B65A95}" type="pres">
      <dgm:prSet presAssocID="{1626B645-150D-4CC5-9E3C-3D2C5F63FE55}" presName="bgRect" presStyleLbl="bgShp" presStyleIdx="0" presStyleCnt="4"/>
      <dgm:spPr/>
    </dgm:pt>
    <dgm:pt modelId="{A1D8F8B9-EABD-4FC2-89A6-20206979B60A}" type="pres">
      <dgm:prSet presAssocID="{1626B645-150D-4CC5-9E3C-3D2C5F63FE55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9081CCD-AFDA-4B5D-A5C5-8DF90B31AD69}" type="pres">
      <dgm:prSet presAssocID="{1626B645-150D-4CC5-9E3C-3D2C5F63FE55}" presName="spaceRect" presStyleCnt="0"/>
      <dgm:spPr/>
    </dgm:pt>
    <dgm:pt modelId="{4E57AD24-B25B-4F78-B593-FD78AA3A7599}" type="pres">
      <dgm:prSet presAssocID="{1626B645-150D-4CC5-9E3C-3D2C5F63FE55}" presName="parTx" presStyleLbl="revTx" presStyleIdx="0" presStyleCnt="5">
        <dgm:presLayoutVars>
          <dgm:chMax val="0"/>
          <dgm:chPref val="0"/>
        </dgm:presLayoutVars>
      </dgm:prSet>
      <dgm:spPr/>
    </dgm:pt>
    <dgm:pt modelId="{9B113C4A-B418-4A96-B76F-86005C71A37B}" type="pres">
      <dgm:prSet presAssocID="{169449D3-5F3D-472A-B18C-315D10733EAA}" presName="sibTrans" presStyleCnt="0"/>
      <dgm:spPr/>
    </dgm:pt>
    <dgm:pt modelId="{AA64C54A-8007-46CD-864F-293BC419346D}" type="pres">
      <dgm:prSet presAssocID="{3FAE28DB-D0EA-4459-BFB9-E1E1A5A4F314}" presName="compNode" presStyleCnt="0"/>
      <dgm:spPr/>
    </dgm:pt>
    <dgm:pt modelId="{0A0646B7-0E85-4883-B308-BF974314F0C8}" type="pres">
      <dgm:prSet presAssocID="{3FAE28DB-D0EA-4459-BFB9-E1E1A5A4F314}" presName="bgRect" presStyleLbl="bgShp" presStyleIdx="1" presStyleCnt="4"/>
      <dgm:spPr/>
    </dgm:pt>
    <dgm:pt modelId="{847F78B6-8C70-43BD-BBF3-8D1994A1E297}" type="pres">
      <dgm:prSet presAssocID="{3FAE28DB-D0EA-4459-BFB9-E1E1A5A4F314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urban scene"/>
        </a:ext>
      </dgm:extLst>
    </dgm:pt>
    <dgm:pt modelId="{F3E43E49-B9B5-4771-83C7-F3B653C49E61}" type="pres">
      <dgm:prSet presAssocID="{3FAE28DB-D0EA-4459-BFB9-E1E1A5A4F314}" presName="spaceRect" presStyleCnt="0"/>
      <dgm:spPr/>
    </dgm:pt>
    <dgm:pt modelId="{526F91A3-7C4D-41DD-9F8B-E1C8398A6D05}" type="pres">
      <dgm:prSet presAssocID="{3FAE28DB-D0EA-4459-BFB9-E1E1A5A4F314}" presName="parTx" presStyleLbl="revTx" presStyleIdx="1" presStyleCnt="5">
        <dgm:presLayoutVars>
          <dgm:chMax val="0"/>
          <dgm:chPref val="0"/>
        </dgm:presLayoutVars>
      </dgm:prSet>
      <dgm:spPr/>
    </dgm:pt>
    <dgm:pt modelId="{C170FBD1-D1A5-40D6-B70E-076A913E8173}" type="pres">
      <dgm:prSet presAssocID="{6665B47C-759F-4F4D-8E13-E9F84D23D78B}" presName="sibTrans" presStyleCnt="0"/>
      <dgm:spPr/>
    </dgm:pt>
    <dgm:pt modelId="{76023790-3433-4909-8089-9FE2550CFEC8}" type="pres">
      <dgm:prSet presAssocID="{2DA21F3F-BFA3-4C4B-A826-803E8934A92B}" presName="compNode" presStyleCnt="0"/>
      <dgm:spPr/>
    </dgm:pt>
    <dgm:pt modelId="{9991F0ED-9FE7-452D-86CB-C1F895B202B2}" type="pres">
      <dgm:prSet presAssocID="{2DA21F3F-BFA3-4C4B-A826-803E8934A92B}" presName="bgRect" presStyleLbl="bgShp" presStyleIdx="2" presStyleCnt="4"/>
      <dgm:spPr/>
    </dgm:pt>
    <dgm:pt modelId="{0DD34D15-8E6F-4EDA-BEF1-570F8751B226}" type="pres">
      <dgm:prSet presAssocID="{2DA21F3F-BFA3-4C4B-A826-803E8934A92B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9732E6A4-85AC-4641-AA36-FD1045E46EDB}" type="pres">
      <dgm:prSet presAssocID="{2DA21F3F-BFA3-4C4B-A826-803E8934A92B}" presName="spaceRect" presStyleCnt="0"/>
      <dgm:spPr/>
    </dgm:pt>
    <dgm:pt modelId="{2059F439-C0FB-43D5-A825-670E9B376B18}" type="pres">
      <dgm:prSet presAssocID="{2DA21F3F-BFA3-4C4B-A826-803E8934A92B}" presName="parTx" presStyleLbl="revTx" presStyleIdx="2" presStyleCnt="5">
        <dgm:presLayoutVars>
          <dgm:chMax val="0"/>
          <dgm:chPref val="0"/>
        </dgm:presLayoutVars>
      </dgm:prSet>
      <dgm:spPr/>
    </dgm:pt>
    <dgm:pt modelId="{963962E7-01AD-4A7C-9828-6A8FB39E7437}" type="pres">
      <dgm:prSet presAssocID="{2DA21F3F-BFA3-4C4B-A826-803E8934A92B}" presName="desTx" presStyleLbl="revTx" presStyleIdx="3" presStyleCnt="5">
        <dgm:presLayoutVars/>
      </dgm:prSet>
      <dgm:spPr/>
    </dgm:pt>
    <dgm:pt modelId="{481D1FDE-7C5C-47FC-9393-BF6BAB7AC1BA}" type="pres">
      <dgm:prSet presAssocID="{63158E61-6C5B-415B-B60C-C574F0CD2F37}" presName="sibTrans" presStyleCnt="0"/>
      <dgm:spPr/>
    </dgm:pt>
    <dgm:pt modelId="{5E57B76C-68DD-4C6E-B64D-51AC975BD4F0}" type="pres">
      <dgm:prSet presAssocID="{EE2DF7C1-79C1-479C-A407-BBBE250C378C}" presName="compNode" presStyleCnt="0"/>
      <dgm:spPr/>
    </dgm:pt>
    <dgm:pt modelId="{04DC1A24-AB64-466F-B32B-2B190723A607}" type="pres">
      <dgm:prSet presAssocID="{EE2DF7C1-79C1-479C-A407-BBBE250C378C}" presName="bgRect" presStyleLbl="bgShp" presStyleIdx="3" presStyleCnt="4"/>
      <dgm:spPr/>
    </dgm:pt>
    <dgm:pt modelId="{661FA1F0-F640-4EED-A885-D4B654386FC6}" type="pres">
      <dgm:prSet presAssocID="{EE2DF7C1-79C1-479C-A407-BBBE250C378C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37BCBD6E-3212-40F6-8BEB-72DE4495022C}" type="pres">
      <dgm:prSet presAssocID="{EE2DF7C1-79C1-479C-A407-BBBE250C378C}" presName="spaceRect" presStyleCnt="0"/>
      <dgm:spPr/>
    </dgm:pt>
    <dgm:pt modelId="{1F647C16-6972-4F3F-9331-E41AAE88AA46}" type="pres">
      <dgm:prSet presAssocID="{EE2DF7C1-79C1-479C-A407-BBBE250C378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8299110-AECA-4468-BE37-25F8AD13A171}" srcId="{2DA21F3F-BFA3-4C4B-A826-803E8934A92B}" destId="{D4D9E9BC-38C1-45A8-993E-C2B9F1850EF1}" srcOrd="1" destOrd="0" parTransId="{F3DAAE51-9CDE-44C6-95E9-7C811F924ADB}" sibTransId="{FFC4F1ED-9FAE-451F-A431-579C353BE752}"/>
    <dgm:cxn modelId="{9FABF213-1301-4DE3-8FF0-D39923D829CA}" srcId="{4137AE4B-49C5-4D7F-A4C8-D154B4B77155}" destId="{3FAE28DB-D0EA-4459-BFB9-E1E1A5A4F314}" srcOrd="1" destOrd="0" parTransId="{E04C804E-074F-4D7B-8076-534C8BCDAAC4}" sibTransId="{6665B47C-759F-4F4D-8E13-E9F84D23D78B}"/>
    <dgm:cxn modelId="{A782A052-4A7E-4E27-9B6A-8B5BDBBA53FA}" type="presOf" srcId="{2DA21F3F-BFA3-4C4B-A826-803E8934A92B}" destId="{2059F439-C0FB-43D5-A825-670E9B376B18}" srcOrd="0" destOrd="0" presId="urn:microsoft.com/office/officeart/2018/2/layout/IconVerticalSolidList"/>
    <dgm:cxn modelId="{88846489-5E9D-4E49-BE48-0F50B65C96DF}" type="presOf" srcId="{BE25C882-D9F2-4E0E-87E8-260CF8B15272}" destId="{963962E7-01AD-4A7C-9828-6A8FB39E7437}" srcOrd="0" destOrd="2" presId="urn:microsoft.com/office/officeart/2018/2/layout/IconVerticalSolidList"/>
    <dgm:cxn modelId="{85053993-37D1-4CB2-8528-90F2E05C3354}" srcId="{4137AE4B-49C5-4D7F-A4C8-D154B4B77155}" destId="{2DA21F3F-BFA3-4C4B-A826-803E8934A92B}" srcOrd="2" destOrd="0" parTransId="{4A9131F8-5B00-4789-9491-1EF3E2814C60}" sibTransId="{63158E61-6C5B-415B-B60C-C574F0CD2F37}"/>
    <dgm:cxn modelId="{01EF6895-8A3E-4704-A2CD-061CE1614C53}" type="presOf" srcId="{EE2DF7C1-79C1-479C-A407-BBBE250C378C}" destId="{1F647C16-6972-4F3F-9331-E41AAE88AA46}" srcOrd="0" destOrd="0" presId="urn:microsoft.com/office/officeart/2018/2/layout/IconVerticalSolidList"/>
    <dgm:cxn modelId="{4B5FD1A3-E5C8-4249-A564-373DA965BC76}" type="presOf" srcId="{4137AE4B-49C5-4D7F-A4C8-D154B4B77155}" destId="{8EE97A9D-418C-4F17-B159-8D7273C315DC}" srcOrd="0" destOrd="0" presId="urn:microsoft.com/office/officeart/2018/2/layout/IconVerticalSolidList"/>
    <dgm:cxn modelId="{C9A555B1-84E5-4321-BF5A-5CEBFC5268F9}" srcId="{4137AE4B-49C5-4D7F-A4C8-D154B4B77155}" destId="{EE2DF7C1-79C1-479C-A407-BBBE250C378C}" srcOrd="3" destOrd="0" parTransId="{89A2E7CD-F696-4956-B529-479C67575688}" sibTransId="{955C9F8E-B0C8-4AE9-8AE2-15A78471FE44}"/>
    <dgm:cxn modelId="{09968BB5-0698-4B21-A04A-A22749749735}" srcId="{2DA21F3F-BFA3-4C4B-A826-803E8934A92B}" destId="{BE25C882-D9F2-4E0E-87E8-260CF8B15272}" srcOrd="2" destOrd="0" parTransId="{B586A37E-8FB1-4510-B683-0E6E0710128E}" sibTransId="{F355FA81-D89D-442D-A74B-975244F0B338}"/>
    <dgm:cxn modelId="{66693DC7-C404-4261-B233-CB71341C4F2F}" srcId="{4137AE4B-49C5-4D7F-A4C8-D154B4B77155}" destId="{1626B645-150D-4CC5-9E3C-3D2C5F63FE55}" srcOrd="0" destOrd="0" parTransId="{2468E70C-704F-4CAD-8860-24EF422FA24B}" sibTransId="{169449D3-5F3D-472A-B18C-315D10733EAA}"/>
    <dgm:cxn modelId="{979804CE-A5ED-420B-86B0-C299F303B594}" srcId="{2DA21F3F-BFA3-4C4B-A826-803E8934A92B}" destId="{55FC9E19-EEEE-4DD3-9013-2415B3DEF4D3}" srcOrd="0" destOrd="0" parTransId="{C2F44F0F-229C-4B76-A463-C82BF44040B7}" sibTransId="{3FBC18B0-CA9F-4D67-969B-1FE8708AA04E}"/>
    <dgm:cxn modelId="{FA16ABD4-B057-4E28-AEF5-C4B57F6643F2}" type="presOf" srcId="{1626B645-150D-4CC5-9E3C-3D2C5F63FE55}" destId="{4E57AD24-B25B-4F78-B593-FD78AA3A7599}" srcOrd="0" destOrd="0" presId="urn:microsoft.com/office/officeart/2018/2/layout/IconVerticalSolidList"/>
    <dgm:cxn modelId="{DBD01FDF-7955-4324-924C-BDF937306795}" type="presOf" srcId="{D4D9E9BC-38C1-45A8-993E-C2B9F1850EF1}" destId="{963962E7-01AD-4A7C-9828-6A8FB39E7437}" srcOrd="0" destOrd="1" presId="urn:microsoft.com/office/officeart/2018/2/layout/IconVerticalSolidList"/>
    <dgm:cxn modelId="{7E1CCDEC-1330-4EA9-825C-064470353324}" type="presOf" srcId="{55FC9E19-EEEE-4DD3-9013-2415B3DEF4D3}" destId="{963962E7-01AD-4A7C-9828-6A8FB39E7437}" srcOrd="0" destOrd="0" presId="urn:microsoft.com/office/officeart/2018/2/layout/IconVerticalSolidList"/>
    <dgm:cxn modelId="{62E65CFC-3403-4F12-98E3-D520889ECC74}" type="presOf" srcId="{3FAE28DB-D0EA-4459-BFB9-E1E1A5A4F314}" destId="{526F91A3-7C4D-41DD-9F8B-E1C8398A6D05}" srcOrd="0" destOrd="0" presId="urn:microsoft.com/office/officeart/2018/2/layout/IconVerticalSolidList"/>
    <dgm:cxn modelId="{6EAB1A05-4338-4C17-8CAC-1810F25CC690}" type="presParOf" srcId="{8EE97A9D-418C-4F17-B159-8D7273C315DC}" destId="{241E1331-5D97-4161-9E87-C81FD37B8E09}" srcOrd="0" destOrd="0" presId="urn:microsoft.com/office/officeart/2018/2/layout/IconVerticalSolidList"/>
    <dgm:cxn modelId="{DE14E886-C4AD-4F6E-8796-FD7547A2DD46}" type="presParOf" srcId="{241E1331-5D97-4161-9E87-C81FD37B8E09}" destId="{5FC4BDF6-FAD2-4F5B-9846-5D1475B65A95}" srcOrd="0" destOrd="0" presId="urn:microsoft.com/office/officeart/2018/2/layout/IconVerticalSolidList"/>
    <dgm:cxn modelId="{C6414F3E-B4DD-477F-8BC4-E1240D115D59}" type="presParOf" srcId="{241E1331-5D97-4161-9E87-C81FD37B8E09}" destId="{A1D8F8B9-EABD-4FC2-89A6-20206979B60A}" srcOrd="1" destOrd="0" presId="urn:microsoft.com/office/officeart/2018/2/layout/IconVerticalSolidList"/>
    <dgm:cxn modelId="{418E774A-61E9-4888-90B4-9B4D5B425033}" type="presParOf" srcId="{241E1331-5D97-4161-9E87-C81FD37B8E09}" destId="{39081CCD-AFDA-4B5D-A5C5-8DF90B31AD69}" srcOrd="2" destOrd="0" presId="urn:microsoft.com/office/officeart/2018/2/layout/IconVerticalSolidList"/>
    <dgm:cxn modelId="{E2472D45-AF18-4591-94BA-A01955C212CE}" type="presParOf" srcId="{241E1331-5D97-4161-9E87-C81FD37B8E09}" destId="{4E57AD24-B25B-4F78-B593-FD78AA3A7599}" srcOrd="3" destOrd="0" presId="urn:microsoft.com/office/officeart/2018/2/layout/IconVerticalSolidList"/>
    <dgm:cxn modelId="{DA0CB2AD-4730-4193-A8DB-0FC42FA2FB29}" type="presParOf" srcId="{8EE97A9D-418C-4F17-B159-8D7273C315DC}" destId="{9B113C4A-B418-4A96-B76F-86005C71A37B}" srcOrd="1" destOrd="0" presId="urn:microsoft.com/office/officeart/2018/2/layout/IconVerticalSolidList"/>
    <dgm:cxn modelId="{9F027791-BCC5-4601-95C1-BFE87D0E6569}" type="presParOf" srcId="{8EE97A9D-418C-4F17-B159-8D7273C315DC}" destId="{AA64C54A-8007-46CD-864F-293BC419346D}" srcOrd="2" destOrd="0" presId="urn:microsoft.com/office/officeart/2018/2/layout/IconVerticalSolidList"/>
    <dgm:cxn modelId="{440BEF9C-FDBB-49AA-862F-655F8E2F0F2A}" type="presParOf" srcId="{AA64C54A-8007-46CD-864F-293BC419346D}" destId="{0A0646B7-0E85-4883-B308-BF974314F0C8}" srcOrd="0" destOrd="0" presId="urn:microsoft.com/office/officeart/2018/2/layout/IconVerticalSolidList"/>
    <dgm:cxn modelId="{80948DEE-9AD7-45C3-80B4-5E93AFA28FEB}" type="presParOf" srcId="{AA64C54A-8007-46CD-864F-293BC419346D}" destId="{847F78B6-8C70-43BD-BBF3-8D1994A1E297}" srcOrd="1" destOrd="0" presId="urn:microsoft.com/office/officeart/2018/2/layout/IconVerticalSolidList"/>
    <dgm:cxn modelId="{BFA2018F-7CDE-4EA8-9BC4-463C7911431A}" type="presParOf" srcId="{AA64C54A-8007-46CD-864F-293BC419346D}" destId="{F3E43E49-B9B5-4771-83C7-F3B653C49E61}" srcOrd="2" destOrd="0" presId="urn:microsoft.com/office/officeart/2018/2/layout/IconVerticalSolidList"/>
    <dgm:cxn modelId="{088111CB-FA10-4E5F-8389-A883D2220204}" type="presParOf" srcId="{AA64C54A-8007-46CD-864F-293BC419346D}" destId="{526F91A3-7C4D-41DD-9F8B-E1C8398A6D05}" srcOrd="3" destOrd="0" presId="urn:microsoft.com/office/officeart/2018/2/layout/IconVerticalSolidList"/>
    <dgm:cxn modelId="{966C1794-7BE8-49A3-BFFA-14E0CDF77E22}" type="presParOf" srcId="{8EE97A9D-418C-4F17-B159-8D7273C315DC}" destId="{C170FBD1-D1A5-40D6-B70E-076A913E8173}" srcOrd="3" destOrd="0" presId="urn:microsoft.com/office/officeart/2018/2/layout/IconVerticalSolidList"/>
    <dgm:cxn modelId="{0426726D-49CB-4FA7-8D14-2D4868616F0C}" type="presParOf" srcId="{8EE97A9D-418C-4F17-B159-8D7273C315DC}" destId="{76023790-3433-4909-8089-9FE2550CFEC8}" srcOrd="4" destOrd="0" presId="urn:microsoft.com/office/officeart/2018/2/layout/IconVerticalSolidList"/>
    <dgm:cxn modelId="{E8FB3D6E-DF17-482F-A914-567027505BC6}" type="presParOf" srcId="{76023790-3433-4909-8089-9FE2550CFEC8}" destId="{9991F0ED-9FE7-452D-86CB-C1F895B202B2}" srcOrd="0" destOrd="0" presId="urn:microsoft.com/office/officeart/2018/2/layout/IconVerticalSolidList"/>
    <dgm:cxn modelId="{E3C6ABE9-939F-476A-B56F-288E48BACFDA}" type="presParOf" srcId="{76023790-3433-4909-8089-9FE2550CFEC8}" destId="{0DD34D15-8E6F-4EDA-BEF1-570F8751B226}" srcOrd="1" destOrd="0" presId="urn:microsoft.com/office/officeart/2018/2/layout/IconVerticalSolidList"/>
    <dgm:cxn modelId="{16BFA60F-76B6-4C5C-9F82-5BECAD7BA588}" type="presParOf" srcId="{76023790-3433-4909-8089-9FE2550CFEC8}" destId="{9732E6A4-85AC-4641-AA36-FD1045E46EDB}" srcOrd="2" destOrd="0" presId="urn:microsoft.com/office/officeart/2018/2/layout/IconVerticalSolidList"/>
    <dgm:cxn modelId="{C14025B0-770E-40B8-BE66-B3CC66EDDB4F}" type="presParOf" srcId="{76023790-3433-4909-8089-9FE2550CFEC8}" destId="{2059F439-C0FB-43D5-A825-670E9B376B18}" srcOrd="3" destOrd="0" presId="urn:microsoft.com/office/officeart/2018/2/layout/IconVerticalSolidList"/>
    <dgm:cxn modelId="{9FFA523D-1EA0-4A85-A7A1-2CFF00CF0D97}" type="presParOf" srcId="{76023790-3433-4909-8089-9FE2550CFEC8}" destId="{963962E7-01AD-4A7C-9828-6A8FB39E7437}" srcOrd="4" destOrd="0" presId="urn:microsoft.com/office/officeart/2018/2/layout/IconVerticalSolidList"/>
    <dgm:cxn modelId="{2CE00F63-BDBF-4914-86DC-30C1F81693E9}" type="presParOf" srcId="{8EE97A9D-418C-4F17-B159-8D7273C315DC}" destId="{481D1FDE-7C5C-47FC-9393-BF6BAB7AC1BA}" srcOrd="5" destOrd="0" presId="urn:microsoft.com/office/officeart/2018/2/layout/IconVerticalSolidList"/>
    <dgm:cxn modelId="{BA2EDE8F-6055-46CB-9E66-E0D1634576DC}" type="presParOf" srcId="{8EE97A9D-418C-4F17-B159-8D7273C315DC}" destId="{5E57B76C-68DD-4C6E-B64D-51AC975BD4F0}" srcOrd="6" destOrd="0" presId="urn:microsoft.com/office/officeart/2018/2/layout/IconVerticalSolidList"/>
    <dgm:cxn modelId="{33C1566A-5A93-4A13-B75B-85DE59E787E2}" type="presParOf" srcId="{5E57B76C-68DD-4C6E-B64D-51AC975BD4F0}" destId="{04DC1A24-AB64-466F-B32B-2B190723A607}" srcOrd="0" destOrd="0" presId="urn:microsoft.com/office/officeart/2018/2/layout/IconVerticalSolidList"/>
    <dgm:cxn modelId="{3C497EC8-1323-42A6-BC19-A88C439E67BC}" type="presParOf" srcId="{5E57B76C-68DD-4C6E-B64D-51AC975BD4F0}" destId="{661FA1F0-F640-4EED-A885-D4B654386FC6}" srcOrd="1" destOrd="0" presId="urn:microsoft.com/office/officeart/2018/2/layout/IconVerticalSolidList"/>
    <dgm:cxn modelId="{6263E948-5B4F-4260-AAF0-4F22FF0CDD77}" type="presParOf" srcId="{5E57B76C-68DD-4C6E-B64D-51AC975BD4F0}" destId="{37BCBD6E-3212-40F6-8BEB-72DE4495022C}" srcOrd="2" destOrd="0" presId="urn:microsoft.com/office/officeart/2018/2/layout/IconVerticalSolidList"/>
    <dgm:cxn modelId="{79E02FBF-52B7-414F-8841-AEA223D0B5AF}" type="presParOf" srcId="{5E57B76C-68DD-4C6E-B64D-51AC975BD4F0}" destId="{1F647C16-6972-4F3F-9331-E41AAE88AA4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A748A6-8FFF-4EBB-9121-F36AFDF418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C07E67-1877-4F72-B8E8-4A0E6CD1C6C8}">
      <dgm:prSet/>
      <dgm:spPr/>
      <dgm:t>
        <a:bodyPr/>
        <a:lstStyle/>
        <a:p>
          <a:r>
            <a:rPr lang="en-GB"/>
            <a:t>Google Teachable Machine</a:t>
          </a:r>
          <a:endParaRPr lang="en-US"/>
        </a:p>
      </dgm:t>
    </dgm:pt>
    <dgm:pt modelId="{69EC2F6F-7FF8-4BF2-8418-963AD6412C63}" type="parTrans" cxnId="{243384A9-20AA-4D59-A469-575B7345575A}">
      <dgm:prSet/>
      <dgm:spPr/>
      <dgm:t>
        <a:bodyPr/>
        <a:lstStyle/>
        <a:p>
          <a:endParaRPr lang="en-US"/>
        </a:p>
      </dgm:t>
    </dgm:pt>
    <dgm:pt modelId="{50F6FBDC-8A9A-4B7B-A4F5-6105A8869487}" type="sibTrans" cxnId="{243384A9-20AA-4D59-A469-575B7345575A}">
      <dgm:prSet/>
      <dgm:spPr/>
      <dgm:t>
        <a:bodyPr/>
        <a:lstStyle/>
        <a:p>
          <a:endParaRPr lang="en-US"/>
        </a:p>
      </dgm:t>
    </dgm:pt>
    <dgm:pt modelId="{E788A5D3-94E0-41CD-B1BE-8E84DE8A05CE}">
      <dgm:prSet/>
      <dgm:spPr/>
      <dgm:t>
        <a:bodyPr/>
        <a:lstStyle/>
        <a:p>
          <a:r>
            <a:rPr lang="en-GB">
              <a:hlinkClick xmlns:r="http://schemas.openxmlformats.org/officeDocument/2006/relationships" r:id="rId1"/>
            </a:rPr>
            <a:t>https://teachablemachine.withgoogle.com/train/image</a:t>
          </a:r>
          <a:endParaRPr lang="en-US"/>
        </a:p>
      </dgm:t>
    </dgm:pt>
    <dgm:pt modelId="{733CB631-FEA6-47D7-89F5-6F8B0A0BD16B}" type="parTrans" cxnId="{51C34E76-0A8D-48D8-B96D-9EA2D6584274}">
      <dgm:prSet/>
      <dgm:spPr/>
      <dgm:t>
        <a:bodyPr/>
        <a:lstStyle/>
        <a:p>
          <a:endParaRPr lang="en-US"/>
        </a:p>
      </dgm:t>
    </dgm:pt>
    <dgm:pt modelId="{CECD9A8A-A7CB-4C9A-8E0D-594F34F712D6}" type="sibTrans" cxnId="{51C34E76-0A8D-48D8-B96D-9EA2D6584274}">
      <dgm:prSet/>
      <dgm:spPr/>
      <dgm:t>
        <a:bodyPr/>
        <a:lstStyle/>
        <a:p>
          <a:endParaRPr lang="en-US"/>
        </a:p>
      </dgm:t>
    </dgm:pt>
    <dgm:pt modelId="{0F599A85-C746-454A-9D1E-607447CD1B22}">
      <dgm:prSet/>
      <dgm:spPr/>
      <dgm:t>
        <a:bodyPr/>
        <a:lstStyle/>
        <a:p>
          <a:r>
            <a:rPr lang="en-GB"/>
            <a:t>How did the model correctly predict classes?</a:t>
          </a:r>
          <a:endParaRPr lang="en-US"/>
        </a:p>
      </dgm:t>
    </dgm:pt>
    <dgm:pt modelId="{E6768230-33FF-469A-A73B-3540F77DA59D}" type="parTrans" cxnId="{FEEDE8C7-4C7E-47A0-9C6F-FC7B2B8C2D7F}">
      <dgm:prSet/>
      <dgm:spPr/>
      <dgm:t>
        <a:bodyPr/>
        <a:lstStyle/>
        <a:p>
          <a:endParaRPr lang="en-US"/>
        </a:p>
      </dgm:t>
    </dgm:pt>
    <dgm:pt modelId="{DBB26A21-C741-45D3-B600-425D0A7DB685}" type="sibTrans" cxnId="{FEEDE8C7-4C7E-47A0-9C6F-FC7B2B8C2D7F}">
      <dgm:prSet/>
      <dgm:spPr/>
      <dgm:t>
        <a:bodyPr/>
        <a:lstStyle/>
        <a:p>
          <a:endParaRPr lang="en-US"/>
        </a:p>
      </dgm:t>
    </dgm:pt>
    <dgm:pt modelId="{1FEA8336-73D2-4D88-92B4-92AC6CB5B40C}" type="pres">
      <dgm:prSet presAssocID="{31A748A6-8FFF-4EBB-9121-F36AFDF418E9}" presName="root" presStyleCnt="0">
        <dgm:presLayoutVars>
          <dgm:dir/>
          <dgm:resizeHandles val="exact"/>
        </dgm:presLayoutVars>
      </dgm:prSet>
      <dgm:spPr/>
    </dgm:pt>
    <dgm:pt modelId="{C5B745DA-E2E1-467E-B932-3859D5D9D8D3}" type="pres">
      <dgm:prSet presAssocID="{22C07E67-1877-4F72-B8E8-4A0E6CD1C6C8}" presName="compNode" presStyleCnt="0"/>
      <dgm:spPr/>
    </dgm:pt>
    <dgm:pt modelId="{BC6896A9-1E22-40F1-BF29-20E5FA7D257C}" type="pres">
      <dgm:prSet presAssocID="{22C07E67-1877-4F72-B8E8-4A0E6CD1C6C8}" presName="bgRect" presStyleLbl="bgShp" presStyleIdx="0" presStyleCnt="3"/>
      <dgm:spPr/>
    </dgm:pt>
    <dgm:pt modelId="{8E2EE6A4-9453-4653-84DB-678334C79AE4}" type="pres">
      <dgm:prSet presAssocID="{22C07E67-1877-4F72-B8E8-4A0E6CD1C6C8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D0F9BAAE-5615-42C1-9338-86090F3DEAB3}" type="pres">
      <dgm:prSet presAssocID="{22C07E67-1877-4F72-B8E8-4A0E6CD1C6C8}" presName="spaceRect" presStyleCnt="0"/>
      <dgm:spPr/>
    </dgm:pt>
    <dgm:pt modelId="{7A04EEA3-491F-403D-AD35-AC2535009842}" type="pres">
      <dgm:prSet presAssocID="{22C07E67-1877-4F72-B8E8-4A0E6CD1C6C8}" presName="parTx" presStyleLbl="revTx" presStyleIdx="0" presStyleCnt="3">
        <dgm:presLayoutVars>
          <dgm:chMax val="0"/>
          <dgm:chPref val="0"/>
        </dgm:presLayoutVars>
      </dgm:prSet>
      <dgm:spPr/>
    </dgm:pt>
    <dgm:pt modelId="{A7057161-1626-4AD8-9B9A-21B6521F9027}" type="pres">
      <dgm:prSet presAssocID="{50F6FBDC-8A9A-4B7B-A4F5-6105A8869487}" presName="sibTrans" presStyleCnt="0"/>
      <dgm:spPr/>
    </dgm:pt>
    <dgm:pt modelId="{543655A8-3D23-43D4-981D-D7E64DD60D61}" type="pres">
      <dgm:prSet presAssocID="{E788A5D3-94E0-41CD-B1BE-8E84DE8A05CE}" presName="compNode" presStyleCnt="0"/>
      <dgm:spPr/>
    </dgm:pt>
    <dgm:pt modelId="{2C2F00F0-02EF-495B-886C-2767CCC4523C}" type="pres">
      <dgm:prSet presAssocID="{E788A5D3-94E0-41CD-B1BE-8E84DE8A05CE}" presName="bgRect" presStyleLbl="bgShp" presStyleIdx="1" presStyleCnt="3"/>
      <dgm:spPr/>
    </dgm:pt>
    <dgm:pt modelId="{BEEC7F58-8523-4A52-BB78-D66EFE99D268}" type="pres">
      <dgm:prSet presAssocID="{E788A5D3-94E0-41CD-B1BE-8E84DE8A05CE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DF953BD2-D2EB-4509-9675-A31ABA87602D}" type="pres">
      <dgm:prSet presAssocID="{E788A5D3-94E0-41CD-B1BE-8E84DE8A05CE}" presName="spaceRect" presStyleCnt="0"/>
      <dgm:spPr/>
    </dgm:pt>
    <dgm:pt modelId="{65BF1BAA-DBD9-4D2B-A927-A15A0E4B5826}" type="pres">
      <dgm:prSet presAssocID="{E788A5D3-94E0-41CD-B1BE-8E84DE8A05CE}" presName="parTx" presStyleLbl="revTx" presStyleIdx="1" presStyleCnt="3">
        <dgm:presLayoutVars>
          <dgm:chMax val="0"/>
          <dgm:chPref val="0"/>
        </dgm:presLayoutVars>
      </dgm:prSet>
      <dgm:spPr/>
    </dgm:pt>
    <dgm:pt modelId="{A3FE8E0C-8A86-41C5-ADD0-B442A6A7EDDB}" type="pres">
      <dgm:prSet presAssocID="{CECD9A8A-A7CB-4C9A-8E0D-594F34F712D6}" presName="sibTrans" presStyleCnt="0"/>
      <dgm:spPr/>
    </dgm:pt>
    <dgm:pt modelId="{355963A0-9A1F-4072-A5C2-70FA4A3917C8}" type="pres">
      <dgm:prSet presAssocID="{0F599A85-C746-454A-9D1E-607447CD1B22}" presName="compNode" presStyleCnt="0"/>
      <dgm:spPr/>
    </dgm:pt>
    <dgm:pt modelId="{AA7B5431-7049-4008-A10B-ABC2E4EDFD69}" type="pres">
      <dgm:prSet presAssocID="{0F599A85-C746-454A-9D1E-607447CD1B22}" presName="bgRect" presStyleLbl="bgShp" presStyleIdx="2" presStyleCnt="3"/>
      <dgm:spPr/>
    </dgm:pt>
    <dgm:pt modelId="{0C776F72-CBB2-46B7-848D-FAE4E8470A3E}" type="pres">
      <dgm:prSet presAssocID="{0F599A85-C746-454A-9D1E-607447CD1B22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236CDFB5-3C01-4BE4-A7ED-9051F6B1F637}" type="pres">
      <dgm:prSet presAssocID="{0F599A85-C746-454A-9D1E-607447CD1B22}" presName="spaceRect" presStyleCnt="0"/>
      <dgm:spPr/>
    </dgm:pt>
    <dgm:pt modelId="{F9346088-1024-43FF-A69B-40F20CB7D3D3}" type="pres">
      <dgm:prSet presAssocID="{0F599A85-C746-454A-9D1E-607447CD1B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C551E63-D8C5-4081-B8F4-ACA34A700C78}" type="presOf" srcId="{31A748A6-8FFF-4EBB-9121-F36AFDF418E9}" destId="{1FEA8336-73D2-4D88-92B4-92AC6CB5B40C}" srcOrd="0" destOrd="0" presId="urn:microsoft.com/office/officeart/2018/2/layout/IconVerticalSolidList"/>
    <dgm:cxn modelId="{51C34E76-0A8D-48D8-B96D-9EA2D6584274}" srcId="{31A748A6-8FFF-4EBB-9121-F36AFDF418E9}" destId="{E788A5D3-94E0-41CD-B1BE-8E84DE8A05CE}" srcOrd="1" destOrd="0" parTransId="{733CB631-FEA6-47D7-89F5-6F8B0A0BD16B}" sibTransId="{CECD9A8A-A7CB-4C9A-8E0D-594F34F712D6}"/>
    <dgm:cxn modelId="{E838B299-6BD3-4E5C-86C8-65FB05EB01B7}" type="presOf" srcId="{E788A5D3-94E0-41CD-B1BE-8E84DE8A05CE}" destId="{65BF1BAA-DBD9-4D2B-A927-A15A0E4B5826}" srcOrd="0" destOrd="0" presId="urn:microsoft.com/office/officeart/2018/2/layout/IconVerticalSolidList"/>
    <dgm:cxn modelId="{243384A9-20AA-4D59-A469-575B7345575A}" srcId="{31A748A6-8FFF-4EBB-9121-F36AFDF418E9}" destId="{22C07E67-1877-4F72-B8E8-4A0E6CD1C6C8}" srcOrd="0" destOrd="0" parTransId="{69EC2F6F-7FF8-4BF2-8418-963AD6412C63}" sibTransId="{50F6FBDC-8A9A-4B7B-A4F5-6105A8869487}"/>
    <dgm:cxn modelId="{142638C0-AFE6-41EA-9F26-32B9D8372F52}" type="presOf" srcId="{0F599A85-C746-454A-9D1E-607447CD1B22}" destId="{F9346088-1024-43FF-A69B-40F20CB7D3D3}" srcOrd="0" destOrd="0" presId="urn:microsoft.com/office/officeart/2018/2/layout/IconVerticalSolidList"/>
    <dgm:cxn modelId="{FEEDE8C7-4C7E-47A0-9C6F-FC7B2B8C2D7F}" srcId="{31A748A6-8FFF-4EBB-9121-F36AFDF418E9}" destId="{0F599A85-C746-454A-9D1E-607447CD1B22}" srcOrd="2" destOrd="0" parTransId="{E6768230-33FF-469A-A73B-3540F77DA59D}" sibTransId="{DBB26A21-C741-45D3-B600-425D0A7DB685}"/>
    <dgm:cxn modelId="{807507CA-59E2-47BF-8426-696604F15247}" type="presOf" srcId="{22C07E67-1877-4F72-B8E8-4A0E6CD1C6C8}" destId="{7A04EEA3-491F-403D-AD35-AC2535009842}" srcOrd="0" destOrd="0" presId="urn:microsoft.com/office/officeart/2018/2/layout/IconVerticalSolidList"/>
    <dgm:cxn modelId="{1000EC9C-8F26-4D24-B3C0-CFCFF5380DAF}" type="presParOf" srcId="{1FEA8336-73D2-4D88-92B4-92AC6CB5B40C}" destId="{C5B745DA-E2E1-467E-B932-3859D5D9D8D3}" srcOrd="0" destOrd="0" presId="urn:microsoft.com/office/officeart/2018/2/layout/IconVerticalSolidList"/>
    <dgm:cxn modelId="{DEFC1440-79BF-43AD-AEE9-7639E66ECDEB}" type="presParOf" srcId="{C5B745DA-E2E1-467E-B932-3859D5D9D8D3}" destId="{BC6896A9-1E22-40F1-BF29-20E5FA7D257C}" srcOrd="0" destOrd="0" presId="urn:microsoft.com/office/officeart/2018/2/layout/IconVerticalSolidList"/>
    <dgm:cxn modelId="{CA508BC8-019F-4298-A493-7F1DA23E8146}" type="presParOf" srcId="{C5B745DA-E2E1-467E-B932-3859D5D9D8D3}" destId="{8E2EE6A4-9453-4653-84DB-678334C79AE4}" srcOrd="1" destOrd="0" presId="urn:microsoft.com/office/officeart/2018/2/layout/IconVerticalSolidList"/>
    <dgm:cxn modelId="{37A66554-7E49-417B-9A8D-D0A9333CE36C}" type="presParOf" srcId="{C5B745DA-E2E1-467E-B932-3859D5D9D8D3}" destId="{D0F9BAAE-5615-42C1-9338-86090F3DEAB3}" srcOrd="2" destOrd="0" presId="urn:microsoft.com/office/officeart/2018/2/layout/IconVerticalSolidList"/>
    <dgm:cxn modelId="{0CE1EB3D-6FEC-47A0-8F13-5274ABF73147}" type="presParOf" srcId="{C5B745DA-E2E1-467E-B932-3859D5D9D8D3}" destId="{7A04EEA3-491F-403D-AD35-AC2535009842}" srcOrd="3" destOrd="0" presId="urn:microsoft.com/office/officeart/2018/2/layout/IconVerticalSolidList"/>
    <dgm:cxn modelId="{64C05DE3-803A-4F20-A34A-048BFF4BAC08}" type="presParOf" srcId="{1FEA8336-73D2-4D88-92B4-92AC6CB5B40C}" destId="{A7057161-1626-4AD8-9B9A-21B6521F9027}" srcOrd="1" destOrd="0" presId="urn:microsoft.com/office/officeart/2018/2/layout/IconVerticalSolidList"/>
    <dgm:cxn modelId="{935850C5-61A5-4D0F-8C15-1EE8AB0D77ED}" type="presParOf" srcId="{1FEA8336-73D2-4D88-92B4-92AC6CB5B40C}" destId="{543655A8-3D23-43D4-981D-D7E64DD60D61}" srcOrd="2" destOrd="0" presId="urn:microsoft.com/office/officeart/2018/2/layout/IconVerticalSolidList"/>
    <dgm:cxn modelId="{9076FE6C-9C55-4E14-886B-BE9520CE1C5A}" type="presParOf" srcId="{543655A8-3D23-43D4-981D-D7E64DD60D61}" destId="{2C2F00F0-02EF-495B-886C-2767CCC4523C}" srcOrd="0" destOrd="0" presId="urn:microsoft.com/office/officeart/2018/2/layout/IconVerticalSolidList"/>
    <dgm:cxn modelId="{A7235A50-553B-452C-A43F-606E511C1845}" type="presParOf" srcId="{543655A8-3D23-43D4-981D-D7E64DD60D61}" destId="{BEEC7F58-8523-4A52-BB78-D66EFE99D268}" srcOrd="1" destOrd="0" presId="urn:microsoft.com/office/officeart/2018/2/layout/IconVerticalSolidList"/>
    <dgm:cxn modelId="{88ABDF4D-C680-4F02-BE9A-B2F62FE9D4C8}" type="presParOf" srcId="{543655A8-3D23-43D4-981D-D7E64DD60D61}" destId="{DF953BD2-D2EB-4509-9675-A31ABA87602D}" srcOrd="2" destOrd="0" presId="urn:microsoft.com/office/officeart/2018/2/layout/IconVerticalSolidList"/>
    <dgm:cxn modelId="{69726514-A897-440B-9732-0B394B8E8879}" type="presParOf" srcId="{543655A8-3D23-43D4-981D-D7E64DD60D61}" destId="{65BF1BAA-DBD9-4D2B-A927-A15A0E4B5826}" srcOrd="3" destOrd="0" presId="urn:microsoft.com/office/officeart/2018/2/layout/IconVerticalSolidList"/>
    <dgm:cxn modelId="{5A6CFE56-D2B4-4E0B-A08D-D7D45564025A}" type="presParOf" srcId="{1FEA8336-73D2-4D88-92B4-92AC6CB5B40C}" destId="{A3FE8E0C-8A86-41C5-ADD0-B442A6A7EDDB}" srcOrd="3" destOrd="0" presId="urn:microsoft.com/office/officeart/2018/2/layout/IconVerticalSolidList"/>
    <dgm:cxn modelId="{CBBCAC6A-ACAE-4CC2-B6B2-ED3396395AD2}" type="presParOf" srcId="{1FEA8336-73D2-4D88-92B4-92AC6CB5B40C}" destId="{355963A0-9A1F-4072-A5C2-70FA4A3917C8}" srcOrd="4" destOrd="0" presId="urn:microsoft.com/office/officeart/2018/2/layout/IconVerticalSolidList"/>
    <dgm:cxn modelId="{3F4CE7F3-40CC-4620-8DCC-852DB70BE4AE}" type="presParOf" srcId="{355963A0-9A1F-4072-A5C2-70FA4A3917C8}" destId="{AA7B5431-7049-4008-A10B-ABC2E4EDFD69}" srcOrd="0" destOrd="0" presId="urn:microsoft.com/office/officeart/2018/2/layout/IconVerticalSolidList"/>
    <dgm:cxn modelId="{42FF1D05-D053-4E91-9BAB-1789333EA1FA}" type="presParOf" srcId="{355963A0-9A1F-4072-A5C2-70FA4A3917C8}" destId="{0C776F72-CBB2-46B7-848D-FAE4E8470A3E}" srcOrd="1" destOrd="0" presId="urn:microsoft.com/office/officeart/2018/2/layout/IconVerticalSolidList"/>
    <dgm:cxn modelId="{D523C92A-F147-4D0A-8F8E-032708B09B83}" type="presParOf" srcId="{355963A0-9A1F-4072-A5C2-70FA4A3917C8}" destId="{236CDFB5-3C01-4BE4-A7ED-9051F6B1F637}" srcOrd="2" destOrd="0" presId="urn:microsoft.com/office/officeart/2018/2/layout/IconVerticalSolidList"/>
    <dgm:cxn modelId="{D780337D-F53A-4803-AEDA-3F462225E208}" type="presParOf" srcId="{355963A0-9A1F-4072-A5C2-70FA4A3917C8}" destId="{F9346088-1024-43FF-A69B-40F20CB7D3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B98C03-AC39-4984-88BD-8A69E23E52F0}">
      <dsp:nvSpPr>
        <dsp:cNvPr id="0" name=""/>
        <dsp:cNvSpPr/>
      </dsp:nvSpPr>
      <dsp:spPr>
        <a:xfrm>
          <a:off x="672175" y="458215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4AA41-E466-4ED4-B27B-AB8EDEC67C73}">
      <dsp:nvSpPr>
        <dsp:cNvPr id="0" name=""/>
        <dsp:cNvSpPr/>
      </dsp:nvSpPr>
      <dsp:spPr>
        <a:xfrm>
          <a:off x="1067050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611B9-C947-410D-9252-79285FEC2259}">
      <dsp:nvSpPr>
        <dsp:cNvPr id="0" name=""/>
        <dsp:cNvSpPr/>
      </dsp:nvSpPr>
      <dsp:spPr>
        <a:xfrm>
          <a:off x="79862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Club structure</a:t>
          </a:r>
        </a:p>
      </dsp:txBody>
      <dsp:txXfrm>
        <a:off x="79862" y="2888215"/>
        <a:ext cx="3037500" cy="720000"/>
      </dsp:txXfrm>
    </dsp:sp>
    <dsp:sp modelId="{47A41CE4-8D5B-47B2-8069-EC30B3E60123}">
      <dsp:nvSpPr>
        <dsp:cNvPr id="0" name=""/>
        <dsp:cNvSpPr/>
      </dsp:nvSpPr>
      <dsp:spPr>
        <a:xfrm>
          <a:off x="4241237" y="458215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3C4FD-07DC-429E-8F2C-E5F8E8B50843}">
      <dsp:nvSpPr>
        <dsp:cNvPr id="0" name=""/>
        <dsp:cNvSpPr/>
      </dsp:nvSpPr>
      <dsp:spPr>
        <a:xfrm>
          <a:off x="4636112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CB206-4FF6-47F3-B28B-E09738DBF029}">
      <dsp:nvSpPr>
        <dsp:cNvPr id="0" name=""/>
        <dsp:cNvSpPr/>
      </dsp:nvSpPr>
      <dsp:spPr>
        <a:xfrm>
          <a:off x="3648925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Activities and Conferences</a:t>
          </a:r>
        </a:p>
      </dsp:txBody>
      <dsp:txXfrm>
        <a:off x="3648925" y="2888215"/>
        <a:ext cx="3037500" cy="720000"/>
      </dsp:txXfrm>
    </dsp:sp>
    <dsp:sp modelId="{3878E015-6E43-4370-A5D5-6232A04B9A74}">
      <dsp:nvSpPr>
        <dsp:cNvPr id="0" name=""/>
        <dsp:cNvSpPr/>
      </dsp:nvSpPr>
      <dsp:spPr>
        <a:xfrm>
          <a:off x="7810300" y="458215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597EB-9AD2-48E0-8E7C-60FFABE16CBF}">
      <dsp:nvSpPr>
        <dsp:cNvPr id="0" name=""/>
        <dsp:cNvSpPr/>
      </dsp:nvSpPr>
      <dsp:spPr>
        <a:xfrm>
          <a:off x="8205175" y="853090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62481-F2A6-4733-90BD-3DF21DC9352E}">
      <dsp:nvSpPr>
        <dsp:cNvPr id="0" name=""/>
        <dsp:cNvSpPr/>
      </dsp:nvSpPr>
      <dsp:spPr>
        <a:xfrm>
          <a:off x="7217987" y="288821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Discord and Feedback</a:t>
          </a:r>
        </a:p>
      </dsp:txBody>
      <dsp:txXfrm>
        <a:off x="7217987" y="2888215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0E3510-BB37-C248-89FE-F8DD9C193C58}">
      <dsp:nvSpPr>
        <dsp:cNvPr id="0" name=""/>
        <dsp:cNvSpPr/>
      </dsp:nvSpPr>
      <dsp:spPr>
        <a:xfrm>
          <a:off x="3134459" y="0"/>
          <a:ext cx="4066431" cy="4066431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50420-7C6E-7845-AD31-4BD5ACC14AA2}">
      <dsp:nvSpPr>
        <dsp:cNvPr id="0" name=""/>
        <dsp:cNvSpPr/>
      </dsp:nvSpPr>
      <dsp:spPr>
        <a:xfrm>
          <a:off x="3520770" y="386310"/>
          <a:ext cx="1585908" cy="158590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Club President:</a:t>
          </a:r>
          <a:r>
            <a:rPr lang="en-GB" sz="1200" kern="1200"/>
            <a:t> Pol Monné</a:t>
          </a:r>
          <a:endParaRPr lang="en-US" sz="1200" kern="1200"/>
        </a:p>
      </dsp:txBody>
      <dsp:txXfrm>
        <a:off x="3598188" y="463728"/>
        <a:ext cx="1431072" cy="1431072"/>
      </dsp:txXfrm>
    </dsp:sp>
    <dsp:sp modelId="{03D42894-12CD-B945-A719-C6D2CBC77E64}">
      <dsp:nvSpPr>
        <dsp:cNvPr id="0" name=""/>
        <dsp:cNvSpPr/>
      </dsp:nvSpPr>
      <dsp:spPr>
        <a:xfrm>
          <a:off x="5228671" y="386310"/>
          <a:ext cx="1585908" cy="1585908"/>
        </a:xfrm>
        <a:prstGeom prst="roundRect">
          <a:avLst/>
        </a:prstGeom>
        <a:solidFill>
          <a:schemeClr val="accent5">
            <a:hueOff val="3038109"/>
            <a:satOff val="-1368"/>
            <a:lumOff val="-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Club Vice President:</a:t>
          </a:r>
          <a:r>
            <a:rPr lang="en-GB" sz="1200" kern="1200"/>
            <a:t> Pau Casé</a:t>
          </a:r>
          <a:endParaRPr lang="en-US" sz="1200" kern="1200"/>
        </a:p>
      </dsp:txBody>
      <dsp:txXfrm>
        <a:off x="5306089" y="463728"/>
        <a:ext cx="1431072" cy="1431072"/>
      </dsp:txXfrm>
    </dsp:sp>
    <dsp:sp modelId="{5D48F9B1-BEAE-C445-B204-5097F87B1618}">
      <dsp:nvSpPr>
        <dsp:cNvPr id="0" name=""/>
        <dsp:cNvSpPr/>
      </dsp:nvSpPr>
      <dsp:spPr>
        <a:xfrm>
          <a:off x="3520770" y="2094211"/>
          <a:ext cx="1585908" cy="1585908"/>
        </a:xfrm>
        <a:prstGeom prst="roundRect">
          <a:avLst/>
        </a:prstGeom>
        <a:solidFill>
          <a:schemeClr val="accent5">
            <a:hueOff val="6076219"/>
            <a:satOff val="-2736"/>
            <a:lumOff val="-33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Management (Treasurer &amp; Project Manager):</a:t>
          </a:r>
          <a:r>
            <a:rPr lang="en-GB" sz="1200" kern="1200"/>
            <a:t> Wesley Keever</a:t>
          </a:r>
          <a:endParaRPr lang="en-US" sz="1200" kern="1200"/>
        </a:p>
      </dsp:txBody>
      <dsp:txXfrm>
        <a:off x="3598188" y="2171629"/>
        <a:ext cx="1431072" cy="1431072"/>
      </dsp:txXfrm>
    </dsp:sp>
    <dsp:sp modelId="{FEA5DA85-43D8-9E44-9450-3723BE0CE3F5}">
      <dsp:nvSpPr>
        <dsp:cNvPr id="0" name=""/>
        <dsp:cNvSpPr/>
      </dsp:nvSpPr>
      <dsp:spPr>
        <a:xfrm>
          <a:off x="5228671" y="2094211"/>
          <a:ext cx="1585908" cy="1585908"/>
        </a:xfrm>
        <a:prstGeom prst="roundRect">
          <a:avLst/>
        </a:prstGeom>
        <a:solidFill>
          <a:schemeClr val="accent5">
            <a:hueOff val="9114327"/>
            <a:satOff val="-4104"/>
            <a:lumOff val="-50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Graduate Support:</a:t>
          </a:r>
          <a:r>
            <a:rPr lang="en-GB" sz="1200" kern="1200"/>
            <a:t> Ben Escobar</a:t>
          </a:r>
          <a:endParaRPr lang="en-US" sz="1200" kern="1200"/>
        </a:p>
      </dsp:txBody>
      <dsp:txXfrm>
        <a:off x="5306089" y="2171629"/>
        <a:ext cx="1431072" cy="14310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4BDF6-FAD2-4F5B-9846-5D1475B65A95}">
      <dsp:nvSpPr>
        <dsp:cNvPr id="0" name=""/>
        <dsp:cNvSpPr/>
      </dsp:nvSpPr>
      <dsp:spPr>
        <a:xfrm>
          <a:off x="0" y="2401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8F8B9-EABD-4FC2-89A6-20206979B60A}">
      <dsp:nvSpPr>
        <dsp:cNvPr id="0" name=""/>
        <dsp:cNvSpPr/>
      </dsp:nvSpPr>
      <dsp:spPr>
        <a:xfrm>
          <a:off x="368211" y="276278"/>
          <a:ext cx="669475" cy="6694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7AD24-B25B-4F78-B593-FD78AA3A7599}">
      <dsp:nvSpPr>
        <dsp:cNvPr id="0" name=""/>
        <dsp:cNvSpPr/>
      </dsp:nvSpPr>
      <dsp:spPr>
        <a:xfrm>
          <a:off x="1405898" y="2401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AI and ML learning are concepts that existed way before ChatGPT!</a:t>
          </a:r>
          <a:endParaRPr lang="en-US" sz="2200" kern="1200" dirty="0"/>
        </a:p>
      </dsp:txBody>
      <dsp:txXfrm>
        <a:off x="1405898" y="2401"/>
        <a:ext cx="5543541" cy="1217228"/>
      </dsp:txXfrm>
    </dsp:sp>
    <dsp:sp modelId="{0A0646B7-0E85-4883-B308-BF974314F0C8}">
      <dsp:nvSpPr>
        <dsp:cNvPr id="0" name=""/>
        <dsp:cNvSpPr/>
      </dsp:nvSpPr>
      <dsp:spPr>
        <a:xfrm>
          <a:off x="0" y="152393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F78B6-8C70-43BD-BBF3-8D1994A1E297}">
      <dsp:nvSpPr>
        <dsp:cNvPr id="0" name=""/>
        <dsp:cNvSpPr/>
      </dsp:nvSpPr>
      <dsp:spPr>
        <a:xfrm>
          <a:off x="368211" y="1797813"/>
          <a:ext cx="669475" cy="6694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F91A3-7C4D-41DD-9F8B-E1C8398A6D05}">
      <dsp:nvSpPr>
        <dsp:cNvPr id="0" name=""/>
        <dsp:cNvSpPr/>
      </dsp:nvSpPr>
      <dsp:spPr>
        <a:xfrm>
          <a:off x="1405898" y="152393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We will work on the following activity with </a:t>
          </a:r>
          <a:r>
            <a:rPr lang="en-GB" sz="2200" kern="1200" dirty="0" err="1"/>
            <a:t>Akinator</a:t>
          </a:r>
          <a:r>
            <a:rPr lang="en-GB" sz="2200" kern="1200" dirty="0">
              <a:latin typeface="Neue Haas Grotesk Text Pro"/>
            </a:rPr>
            <a:t> (reflect on what's</a:t>
          </a:r>
          <a:r>
            <a:rPr lang="en-GB" sz="2200" kern="1200" dirty="0"/>
            <a:t> happening under the hood</a:t>
          </a:r>
          <a:r>
            <a:rPr lang="en-GB" sz="2200" kern="1200" dirty="0">
              <a:latin typeface="Neue Haas Grotesk Text Pro"/>
            </a:rPr>
            <a:t>)</a:t>
          </a:r>
          <a:endParaRPr lang="en-US" sz="2200" kern="1200" dirty="0"/>
        </a:p>
      </dsp:txBody>
      <dsp:txXfrm>
        <a:off x="1405898" y="1523937"/>
        <a:ext cx="5543541" cy="1217228"/>
      </dsp:txXfrm>
    </dsp:sp>
    <dsp:sp modelId="{9991F0ED-9FE7-452D-86CB-C1F895B202B2}">
      <dsp:nvSpPr>
        <dsp:cNvPr id="0" name=""/>
        <dsp:cNvSpPr/>
      </dsp:nvSpPr>
      <dsp:spPr>
        <a:xfrm>
          <a:off x="0" y="3045472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34D15-8E6F-4EDA-BEF1-570F8751B226}">
      <dsp:nvSpPr>
        <dsp:cNvPr id="0" name=""/>
        <dsp:cNvSpPr/>
      </dsp:nvSpPr>
      <dsp:spPr>
        <a:xfrm>
          <a:off x="368211" y="3319348"/>
          <a:ext cx="669475" cy="6694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9F439-C0FB-43D5-A825-670E9B376B18}">
      <dsp:nvSpPr>
        <dsp:cNvPr id="0" name=""/>
        <dsp:cNvSpPr/>
      </dsp:nvSpPr>
      <dsp:spPr>
        <a:xfrm>
          <a:off x="1405898" y="3045472"/>
          <a:ext cx="3127248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Try to think about:</a:t>
          </a:r>
          <a:endParaRPr lang="en-US" sz="2200" kern="1200" dirty="0"/>
        </a:p>
      </dsp:txBody>
      <dsp:txXfrm>
        <a:off x="1405898" y="3045472"/>
        <a:ext cx="3127248" cy="1217228"/>
      </dsp:txXfrm>
    </dsp:sp>
    <dsp:sp modelId="{963962E7-01AD-4A7C-9828-6A8FB39E7437}">
      <dsp:nvSpPr>
        <dsp:cNvPr id="0" name=""/>
        <dsp:cNvSpPr/>
      </dsp:nvSpPr>
      <dsp:spPr>
        <a:xfrm>
          <a:off x="4533146" y="3045472"/>
          <a:ext cx="2416293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Information Gain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What kind of model is running?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How does the model improve over time?</a:t>
          </a:r>
          <a:endParaRPr lang="en-US" sz="1100" kern="1200" dirty="0"/>
        </a:p>
      </dsp:txBody>
      <dsp:txXfrm>
        <a:off x="4533146" y="3045472"/>
        <a:ext cx="2416293" cy="1217228"/>
      </dsp:txXfrm>
    </dsp:sp>
    <dsp:sp modelId="{04DC1A24-AB64-466F-B32B-2B190723A607}">
      <dsp:nvSpPr>
        <dsp:cNvPr id="0" name=""/>
        <dsp:cNvSpPr/>
      </dsp:nvSpPr>
      <dsp:spPr>
        <a:xfrm>
          <a:off x="0" y="4567007"/>
          <a:ext cx="6949440" cy="121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FA1F0-F640-4EED-A885-D4B654386FC6}">
      <dsp:nvSpPr>
        <dsp:cNvPr id="0" name=""/>
        <dsp:cNvSpPr/>
      </dsp:nvSpPr>
      <dsp:spPr>
        <a:xfrm>
          <a:off x="368211" y="4840884"/>
          <a:ext cx="669475" cy="6694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47C16-6972-4F3F-9331-E41AAE88AA46}">
      <dsp:nvSpPr>
        <dsp:cNvPr id="0" name=""/>
        <dsp:cNvSpPr/>
      </dsp:nvSpPr>
      <dsp:spPr>
        <a:xfrm>
          <a:off x="1405898" y="4567007"/>
          <a:ext cx="5543541" cy="121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823" tIns="128823" rIns="128823" bIns="128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hlinkClick xmlns:r="http://schemas.openxmlformats.org/officeDocument/2006/relationships" r:id="rId9"/>
            </a:rPr>
            <a:t>https://en.akinator.com/theme-selection</a:t>
          </a:r>
          <a:endParaRPr lang="en-US" sz="2200" kern="1200" dirty="0"/>
        </a:p>
      </dsp:txBody>
      <dsp:txXfrm>
        <a:off x="1405898" y="4567007"/>
        <a:ext cx="5543541" cy="12172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6896A9-1E22-40F1-BF29-20E5FA7D257C}">
      <dsp:nvSpPr>
        <dsp:cNvPr id="0" name=""/>
        <dsp:cNvSpPr/>
      </dsp:nvSpPr>
      <dsp:spPr>
        <a:xfrm>
          <a:off x="0" y="706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2EE6A4-9453-4653-84DB-678334C79AE4}">
      <dsp:nvSpPr>
        <dsp:cNvPr id="0" name=""/>
        <dsp:cNvSpPr/>
      </dsp:nvSpPr>
      <dsp:spPr>
        <a:xfrm>
          <a:off x="500008" y="372613"/>
          <a:ext cx="909106" cy="909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4EEA3-491F-403D-AD35-AC2535009842}">
      <dsp:nvSpPr>
        <dsp:cNvPr id="0" name=""/>
        <dsp:cNvSpPr/>
      </dsp:nvSpPr>
      <dsp:spPr>
        <a:xfrm>
          <a:off x="1909124" y="706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Google Teachable Machine</a:t>
          </a:r>
          <a:endParaRPr lang="en-US" sz="1400" kern="1200"/>
        </a:p>
      </dsp:txBody>
      <dsp:txXfrm>
        <a:off x="1909124" y="706"/>
        <a:ext cx="5040315" cy="1652921"/>
      </dsp:txXfrm>
    </dsp:sp>
    <dsp:sp modelId="{2C2F00F0-02EF-495B-886C-2767CCC4523C}">
      <dsp:nvSpPr>
        <dsp:cNvPr id="0" name=""/>
        <dsp:cNvSpPr/>
      </dsp:nvSpPr>
      <dsp:spPr>
        <a:xfrm>
          <a:off x="0" y="2066858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C7F58-8523-4A52-BB78-D66EFE99D268}">
      <dsp:nvSpPr>
        <dsp:cNvPr id="0" name=""/>
        <dsp:cNvSpPr/>
      </dsp:nvSpPr>
      <dsp:spPr>
        <a:xfrm>
          <a:off x="500008" y="2438765"/>
          <a:ext cx="909106" cy="909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BF1BAA-DBD9-4D2B-A927-A15A0E4B5826}">
      <dsp:nvSpPr>
        <dsp:cNvPr id="0" name=""/>
        <dsp:cNvSpPr/>
      </dsp:nvSpPr>
      <dsp:spPr>
        <a:xfrm>
          <a:off x="1909124" y="2066858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hlinkClick xmlns:r="http://schemas.openxmlformats.org/officeDocument/2006/relationships" r:id="rId5"/>
            </a:rPr>
            <a:t>https://teachablemachine.withgoogle.com/train/image</a:t>
          </a:r>
          <a:endParaRPr lang="en-US" sz="1400" kern="1200"/>
        </a:p>
      </dsp:txBody>
      <dsp:txXfrm>
        <a:off x="1909124" y="2066858"/>
        <a:ext cx="5040315" cy="1652921"/>
      </dsp:txXfrm>
    </dsp:sp>
    <dsp:sp modelId="{AA7B5431-7049-4008-A10B-ABC2E4EDFD69}">
      <dsp:nvSpPr>
        <dsp:cNvPr id="0" name=""/>
        <dsp:cNvSpPr/>
      </dsp:nvSpPr>
      <dsp:spPr>
        <a:xfrm>
          <a:off x="0" y="4133010"/>
          <a:ext cx="6949440" cy="165292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76F72-CBB2-46B7-848D-FAE4E8470A3E}">
      <dsp:nvSpPr>
        <dsp:cNvPr id="0" name=""/>
        <dsp:cNvSpPr/>
      </dsp:nvSpPr>
      <dsp:spPr>
        <a:xfrm>
          <a:off x="500008" y="4504917"/>
          <a:ext cx="909106" cy="909106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346088-1024-43FF-A69B-40F20CB7D3D3}">
      <dsp:nvSpPr>
        <dsp:cNvPr id="0" name=""/>
        <dsp:cNvSpPr/>
      </dsp:nvSpPr>
      <dsp:spPr>
        <a:xfrm>
          <a:off x="1909124" y="4133010"/>
          <a:ext cx="5040315" cy="1652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34" tIns="174934" rIns="174934" bIns="1749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How did the model correctly predict classes?</a:t>
          </a:r>
          <a:endParaRPr lang="en-US" sz="1400" kern="1200"/>
        </a:p>
      </dsp:txBody>
      <dsp:txXfrm>
        <a:off x="1909124" y="4133010"/>
        <a:ext cx="5040315" cy="1652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92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0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4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1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2/10/2026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3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2/10/2026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04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34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4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2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us.pycon.org/2026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2.amstat.org/meetings/sdss/2026/registration.cf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448DB1-4196-18A6-15DA-C72635C1B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ailing Yacht">
            <a:extLst>
              <a:ext uri="{FF2B5EF4-FFF2-40B4-BE49-F238E27FC236}">
                <a16:creationId xmlns:a16="http://schemas.microsoft.com/office/drawing/2014/main" id="{6B743DE8-B456-7AE9-667C-0B53EF7BC7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47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AD88D-945A-2FB7-E8A0-BA6F7CEC30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3618" y="1878366"/>
            <a:ext cx="4671319" cy="1885803"/>
          </a:xfrm>
        </p:spPr>
        <p:txBody>
          <a:bodyPr>
            <a:normAutofit/>
          </a:bodyPr>
          <a:lstStyle/>
          <a:p>
            <a:r>
              <a:rPr lang="en-ES">
                <a:solidFill>
                  <a:srgbClr val="FFFFFF"/>
                </a:solidFill>
              </a:rPr>
              <a:t>Data SAIL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301A7-B97F-2A81-2AAC-A6D1279D59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618" y="3845971"/>
            <a:ext cx="4671319" cy="1381455"/>
          </a:xfrm>
        </p:spPr>
        <p:txBody>
          <a:bodyPr>
            <a:normAutofit/>
          </a:bodyPr>
          <a:lstStyle/>
          <a:p>
            <a:r>
              <a:rPr lang="en-ES">
                <a:solidFill>
                  <a:srgbClr val="FFFFFF"/>
                </a:solidFill>
              </a:rPr>
              <a:t>Spring 2026</a:t>
            </a:r>
          </a:p>
        </p:txBody>
      </p:sp>
    </p:spTree>
    <p:extLst>
      <p:ext uri="{BB962C8B-B14F-4D97-AF65-F5344CB8AC3E}">
        <p14:creationId xmlns:p14="http://schemas.microsoft.com/office/powerpoint/2010/main" val="3967175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F12879-F6A5-1AFD-17B7-87EADF32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anchor="b">
            <a:normAutofit/>
          </a:bodyPr>
          <a:lstStyle/>
          <a:p>
            <a:r>
              <a:rPr lang="en-ES" dirty="0"/>
              <a:t>PyCon US 2026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E127E-7CB0-59A4-0A86-3BE250CC0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580640"/>
            <a:ext cx="4361687" cy="3728720"/>
          </a:xfrm>
        </p:spPr>
        <p:txBody>
          <a:bodyPr>
            <a:normAutofit/>
          </a:bodyPr>
          <a:lstStyle/>
          <a:p>
            <a:r>
              <a:rPr lang="en-ES" sz="1800" dirty="0"/>
              <a:t>What is it? The largest Python conference in the world</a:t>
            </a:r>
          </a:p>
          <a:p>
            <a:r>
              <a:rPr lang="en-ES" sz="1800" dirty="0"/>
              <a:t>Where is it? Long Beach, California, USA</a:t>
            </a:r>
          </a:p>
          <a:p>
            <a:r>
              <a:rPr lang="en-ES" sz="1800" dirty="0"/>
              <a:t>When is it? </a:t>
            </a:r>
            <a:r>
              <a:rPr lang="en-GB" sz="1800" dirty="0"/>
              <a:t>May 13 - May 19, 2026</a:t>
            </a:r>
            <a:endParaRPr lang="en-ES" sz="1800" dirty="0"/>
          </a:p>
          <a:p>
            <a:r>
              <a:rPr lang="en-ES" sz="1800" dirty="0">
                <a:solidFill>
                  <a:srgbClr val="FF0000"/>
                </a:solidFill>
              </a:rPr>
              <a:t>The travel grant deadline is February 25th</a:t>
            </a:r>
          </a:p>
          <a:p>
            <a:r>
              <a:rPr lang="en-GB" sz="1800" dirty="0">
                <a:hlinkClick r:id="rId2"/>
              </a:rPr>
              <a:t>https://us.pycon.org/2026/</a:t>
            </a:r>
            <a:endParaRPr lang="en-GB" sz="1800" dirty="0"/>
          </a:p>
          <a:p>
            <a:endParaRPr lang="en-ES" sz="1800" dirty="0"/>
          </a:p>
          <a:p>
            <a:endParaRPr lang="en-ES" sz="1800" dirty="0"/>
          </a:p>
        </p:txBody>
      </p:sp>
      <p:pic>
        <p:nvPicPr>
          <p:cNvPr id="1026" name="Picture 2" descr="PyCon US 2026 - PyCon US 2026">
            <a:extLst>
              <a:ext uri="{FF2B5EF4-FFF2-40B4-BE49-F238E27FC236}">
                <a16:creationId xmlns:a16="http://schemas.microsoft.com/office/drawing/2014/main" id="{60E8834C-70AA-B3A2-55E8-AF3D40429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2" r="24343"/>
          <a:stretch>
            <a:fillRect/>
          </a:stretch>
        </p:blipFill>
        <p:spPr bwMode="auto">
          <a:xfrm>
            <a:off x="5818632" y="-1"/>
            <a:ext cx="637336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06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280CA-E90F-AE3C-91AF-E18AAF1F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802" y="1102440"/>
            <a:ext cx="5577902" cy="698368"/>
          </a:xfrm>
        </p:spPr>
        <p:txBody>
          <a:bodyPr anchor="b">
            <a:normAutofit/>
          </a:bodyPr>
          <a:lstStyle/>
          <a:p>
            <a:r>
              <a:rPr lang="en-GB" dirty="0"/>
              <a:t>SDSS 2026</a:t>
            </a:r>
            <a:endParaRPr lang="en-ES" dirty="0"/>
          </a:p>
        </p:txBody>
      </p:sp>
      <p:pic>
        <p:nvPicPr>
          <p:cNvPr id="2052" name="Picture 4" descr="Conference Information">
            <a:extLst>
              <a:ext uri="{FF2B5EF4-FFF2-40B4-BE49-F238E27FC236}">
                <a16:creationId xmlns:a16="http://schemas.microsoft.com/office/drawing/2014/main" id="{366C5764-992D-08FF-E4C0-A44F2FA07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648" y="1102440"/>
            <a:ext cx="4681506" cy="468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88C16-C52B-4848-15DF-C66387038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802" y="2323322"/>
            <a:ext cx="5577902" cy="3460624"/>
          </a:xfrm>
        </p:spPr>
        <p:txBody>
          <a:bodyPr>
            <a:normAutofit/>
          </a:bodyPr>
          <a:lstStyle/>
          <a:p>
            <a:r>
              <a:rPr lang="en-ES" sz="1800" dirty="0"/>
              <a:t>What is it? </a:t>
            </a:r>
            <a:r>
              <a:rPr lang="en-GB" sz="1800" dirty="0"/>
              <a:t>Symposium on Data Science &amp; Statistics. </a:t>
            </a:r>
          </a:p>
          <a:p>
            <a:r>
              <a:rPr lang="en-ES" sz="1800" dirty="0"/>
              <a:t>Where is it? Milwaukee, Wisconsin, USA</a:t>
            </a:r>
          </a:p>
          <a:p>
            <a:r>
              <a:rPr lang="en-ES" sz="1800" dirty="0"/>
              <a:t>When is it? </a:t>
            </a:r>
            <a:r>
              <a:rPr lang="en-GB" sz="1800" dirty="0"/>
              <a:t>April 28, 2026 – May 1, 2026</a:t>
            </a:r>
          </a:p>
          <a:p>
            <a:r>
              <a:rPr lang="en-GB" sz="1800" dirty="0"/>
              <a:t>There is a registration fee (</a:t>
            </a:r>
            <a:r>
              <a:rPr lang="en-ES" sz="1800" dirty="0"/>
              <a:t>$265 for students</a:t>
            </a:r>
            <a:r>
              <a:rPr lang="en-GB" sz="1800" dirty="0"/>
              <a:t>)</a:t>
            </a:r>
            <a:endParaRPr lang="en-GB" sz="1800" dirty="0">
              <a:hlinkClick r:id="rId3"/>
            </a:endParaRPr>
          </a:p>
          <a:p>
            <a:r>
              <a:rPr lang="en-GB" sz="1800" dirty="0">
                <a:hlinkClick r:id="rId3"/>
              </a:rPr>
              <a:t>https://ww2.amstat.org/meetings/sdss/2026/registration.cfm</a:t>
            </a:r>
            <a:endParaRPr lang="en-GB" sz="1800" dirty="0"/>
          </a:p>
          <a:p>
            <a:endParaRPr lang="en-ES" sz="1800" dirty="0"/>
          </a:p>
        </p:txBody>
      </p:sp>
    </p:spTree>
    <p:extLst>
      <p:ext uri="{BB962C8B-B14F-4D97-AF65-F5344CB8AC3E}">
        <p14:creationId xmlns:p14="http://schemas.microsoft.com/office/powerpoint/2010/main" val="3626388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2E0D0-BABF-6F63-1C64-C9F1CD8E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 b="0">
                <a:ea typeface="+mj-lt"/>
                <a:cs typeface="+mj-lt"/>
              </a:rPr>
              <a:t>DEMO 2: Train an AI</a:t>
            </a:r>
            <a:endParaRPr lang="en-US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B80273-8B3A-0739-0452-03A2E08EF7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034519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92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placing stars">
            <a:extLst>
              <a:ext uri="{FF2B5EF4-FFF2-40B4-BE49-F238E27FC236}">
                <a16:creationId xmlns:a16="http://schemas.microsoft.com/office/drawing/2014/main" id="{FC36B047-F468-20F8-AB8E-8853364C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08385"/>
            <a:ext cx="12191999" cy="1949616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5F15C-718C-96FE-9CFC-4BF06150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65" y="5268812"/>
            <a:ext cx="7260542" cy="12287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Discord and Feedback</a:t>
            </a:r>
          </a:p>
        </p:txBody>
      </p:sp>
    </p:spTree>
    <p:extLst>
      <p:ext uri="{BB962C8B-B14F-4D97-AF65-F5344CB8AC3E}">
        <p14:creationId xmlns:p14="http://schemas.microsoft.com/office/powerpoint/2010/main" val="2966192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5A41F-FB2B-C5DF-08BD-0E8375E7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18829"/>
            <a:ext cx="4361686" cy="1527048"/>
          </a:xfrm>
        </p:spPr>
        <p:txBody>
          <a:bodyPr anchor="b">
            <a:normAutofit/>
          </a:bodyPr>
          <a:lstStyle/>
          <a:p>
            <a:r>
              <a:rPr lang="en-ES" dirty="0"/>
              <a:t>Discord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2B538-1BC2-B022-DB68-DA63F3A4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364706"/>
            <a:ext cx="4361687" cy="2259140"/>
          </a:xfrm>
        </p:spPr>
        <p:txBody>
          <a:bodyPr>
            <a:normAutofit/>
          </a:bodyPr>
          <a:lstStyle/>
          <a:p>
            <a:r>
              <a:rPr lang="en-ES" sz="1800" dirty="0"/>
              <a:t>Main source of communication</a:t>
            </a:r>
          </a:p>
          <a:p>
            <a:r>
              <a:rPr lang="en-ES" sz="1800" dirty="0"/>
              <a:t>If you can not attend one meeting, just ask for it and we will make sure you can join online!</a:t>
            </a:r>
          </a:p>
          <a:p>
            <a:r>
              <a:rPr lang="en-ES" sz="1800" dirty="0"/>
              <a:t>Introduce yourself!</a:t>
            </a:r>
          </a:p>
        </p:txBody>
      </p:sp>
      <p:pic>
        <p:nvPicPr>
          <p:cNvPr id="5" name="Picture 4" descr="A qr code with a logo&#10;&#10;AI-generated content may be incorrect.">
            <a:extLst>
              <a:ext uri="{FF2B5EF4-FFF2-40B4-BE49-F238E27FC236}">
                <a16:creationId xmlns:a16="http://schemas.microsoft.com/office/drawing/2014/main" id="{D7E26ADC-FB38-609D-0EDB-9F8E113B9F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04" r="4466" b="4"/>
          <a:stretch>
            <a:fillRect/>
          </a:stretch>
        </p:blipFill>
        <p:spPr>
          <a:xfrm>
            <a:off x="6808094" y="858670"/>
            <a:ext cx="4769757" cy="51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8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85BB4-B0E4-D5DC-53D6-58309BE4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137BA-251D-BD32-3D34-4813499AE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ca-ES" dirty="0"/>
              <a:t>Feedback</a:t>
            </a:r>
            <a:endParaRPr lang="en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1A06-6B51-8BC1-21AD-0BAF8E571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ca-ES" sz="1800" dirty="0"/>
              <a:t>We need to know your interests to make this semester great</a:t>
            </a:r>
            <a:r>
              <a:rPr lang="en-ES" sz="1800" dirty="0"/>
              <a:t>!</a:t>
            </a:r>
            <a:endParaRPr lang="ca-ES" sz="1800" dirty="0"/>
          </a:p>
        </p:txBody>
      </p:sp>
      <p:pic>
        <p:nvPicPr>
          <p:cNvPr id="4" name="Picture 3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79055F85-8821-79B7-3CED-06EEDB102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029" y="1114923"/>
            <a:ext cx="4628153" cy="462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21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DCA89-EF62-519B-B572-C9E61B5F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ES" dirty="0"/>
              <a:t>Agenda</a:t>
            </a:r>
            <a:endParaRPr lang="en-E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621A1C-9A0B-E4DE-9AFC-01E8101838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508253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0589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CEEAC-BA7D-EC85-3CF4-9FF868B2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188" b="11120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28131-D000-903D-9D67-D680C99FF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3429000"/>
            <a:ext cx="4506064" cy="1888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Club Structure</a:t>
            </a:r>
          </a:p>
        </p:txBody>
      </p:sp>
    </p:spTree>
    <p:extLst>
      <p:ext uri="{BB962C8B-B14F-4D97-AF65-F5344CB8AC3E}">
        <p14:creationId xmlns:p14="http://schemas.microsoft.com/office/powerpoint/2010/main" val="3099302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A22726-DA03-BCB0-F12E-98258FB7E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C4689-68B5-0656-9B1F-374E7E1F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48640"/>
            <a:ext cx="9160475" cy="1132258"/>
          </a:xfrm>
        </p:spPr>
        <p:txBody>
          <a:bodyPr anchor="ctr">
            <a:normAutofit/>
          </a:bodyPr>
          <a:lstStyle/>
          <a:p>
            <a:pPr algn="ctr"/>
            <a:r>
              <a:rPr lang="en-ES" dirty="0"/>
              <a:t>Organization</a:t>
            </a:r>
            <a:endParaRPr lang="en-E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48A8CF-6F87-9833-B6FC-9B480423A5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165217"/>
              </p:ext>
            </p:extLst>
          </p:nvPr>
        </p:nvGraphicFramePr>
        <p:xfrm>
          <a:off x="930876" y="2037806"/>
          <a:ext cx="10335350" cy="406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393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9" name="Rectangle 7178">
            <a:extLst>
              <a:ext uri="{FF2B5EF4-FFF2-40B4-BE49-F238E27FC236}">
                <a16:creationId xmlns:a16="http://schemas.microsoft.com/office/drawing/2014/main" id="{14D27876-614E-CCD5-5142-A650DBF0B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6D26B-5DD4-1942-123D-51A98049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140" y="4894649"/>
            <a:ext cx="8203720" cy="7321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5F066-8F98-B788-9685-5E82E0070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916" y="5671469"/>
            <a:ext cx="8202168" cy="48152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/>
              <a:t>Who are you?</a:t>
            </a:r>
          </a:p>
        </p:txBody>
      </p:sp>
      <p:pic>
        <p:nvPicPr>
          <p:cNvPr id="7174" name="Picture 6" descr="81+ Thousand Crowd Draw Royalty-Free Images, Stock Photos &amp; Pictures |  Shutterstock">
            <a:extLst>
              <a:ext uri="{FF2B5EF4-FFF2-40B4-BE49-F238E27FC236}">
                <a16:creationId xmlns:a16="http://schemas.microsoft.com/office/drawing/2014/main" id="{4F26528D-204A-6342-C12E-4AC760C50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2"/>
          <a:stretch>
            <a:fillRect/>
          </a:stretch>
        </p:blipFill>
        <p:spPr bwMode="auto">
          <a:xfrm>
            <a:off x="2914582" y="418089"/>
            <a:ext cx="6361285" cy="425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01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0DC1B0-7E1A-BD02-3F93-19E6B1B75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7B6DA-821D-AB17-F86F-DC7441D1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548638"/>
            <a:ext cx="3493008" cy="5788152"/>
          </a:xfrm>
        </p:spPr>
        <p:txBody>
          <a:bodyPr anchor="ctr">
            <a:normAutofit/>
          </a:bodyPr>
          <a:lstStyle/>
          <a:p>
            <a:r>
              <a:rPr lang="en-GB" sz="4000" b="0"/>
              <a:t>DEMO 1: Beat the AI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9A03B4-0819-4899-44F1-B40A33813C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896798"/>
              </p:ext>
            </p:extLst>
          </p:nvPr>
        </p:nvGraphicFramePr>
        <p:xfrm>
          <a:off x="4608246" y="548640"/>
          <a:ext cx="6949440" cy="578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542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reaching for a paper on a table full of paper and sticky notes">
            <a:extLst>
              <a:ext uri="{FF2B5EF4-FFF2-40B4-BE49-F238E27FC236}">
                <a16:creationId xmlns:a16="http://schemas.microsoft.com/office/drawing/2014/main" id="{8A86ED03-0C1C-ABD3-8F13-882DC2ACCD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D369C-DC46-4161-C595-9A8B0992A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06" y="3991500"/>
            <a:ext cx="8837546" cy="18704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Activities and Conferences</a:t>
            </a:r>
          </a:p>
        </p:txBody>
      </p:sp>
    </p:spTree>
    <p:extLst>
      <p:ext uri="{BB962C8B-B14F-4D97-AF65-F5344CB8AC3E}">
        <p14:creationId xmlns:p14="http://schemas.microsoft.com/office/powerpoint/2010/main" val="1111035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1828B-F27E-766D-1C94-284838978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365209"/>
            <a:ext cx="4621553" cy="1360728"/>
          </a:xfrm>
        </p:spPr>
        <p:txBody>
          <a:bodyPr anchor="b">
            <a:normAutofit/>
          </a:bodyPr>
          <a:lstStyle/>
          <a:p>
            <a:r>
              <a:rPr lang="en-ES" dirty="0"/>
              <a:t>Argone National Laboratory Tour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4FEC-70A8-04A7-7E89-719248360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590574"/>
            <a:ext cx="4621553" cy="1902217"/>
          </a:xfrm>
        </p:spPr>
        <p:txBody>
          <a:bodyPr>
            <a:normAutofit/>
          </a:bodyPr>
          <a:lstStyle/>
          <a:p>
            <a:r>
              <a:rPr lang="en-ES" sz="1800" dirty="0"/>
              <a:t>What is it? </a:t>
            </a:r>
            <a:r>
              <a:rPr lang="en-GB" sz="1800" dirty="0"/>
              <a:t>Multidisciplinary science and engineering research </a:t>
            </a:r>
            <a:r>
              <a:rPr lang="en-GB" sz="1800" dirty="0" err="1"/>
              <a:t>center</a:t>
            </a:r>
            <a:r>
              <a:rPr lang="es-ES" sz="1800" dirty="0"/>
              <a:t>.</a:t>
            </a:r>
            <a:endParaRPr lang="en-ES" sz="1800" dirty="0"/>
          </a:p>
          <a:p>
            <a:r>
              <a:rPr lang="en-ES" sz="1800" dirty="0"/>
              <a:t>Where is it? Lemont, Illinois, USA</a:t>
            </a:r>
          </a:p>
          <a:p>
            <a:r>
              <a:rPr lang="en-ES" sz="1800" dirty="0"/>
              <a:t>When is it? </a:t>
            </a:r>
            <a:r>
              <a:rPr lang="en-GB" sz="1800" dirty="0"/>
              <a:t>TBD</a:t>
            </a:r>
            <a:endParaRPr lang="en-ES" sz="1800" dirty="0"/>
          </a:p>
          <a:p>
            <a:endParaRPr lang="en-ES" sz="1800" dirty="0"/>
          </a:p>
        </p:txBody>
      </p:sp>
      <p:pic>
        <p:nvPicPr>
          <p:cNvPr id="5122" name="Picture 2" descr="Argonne National Laboratory - The National LaboratoriesThe National  Laboratories">
            <a:extLst>
              <a:ext uri="{FF2B5EF4-FFF2-40B4-BE49-F238E27FC236}">
                <a16:creationId xmlns:a16="http://schemas.microsoft.com/office/drawing/2014/main" id="{E8B7DC89-F430-4B45-F29F-FAA2990F3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6074" y="1114923"/>
            <a:ext cx="4628153" cy="46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23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E8D3B17-7638-DFD3-18E4-8A6D6117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BD571-E1A3-F284-24AA-1C157990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078" y="729380"/>
            <a:ext cx="5916169" cy="1527048"/>
          </a:xfrm>
        </p:spPr>
        <p:txBody>
          <a:bodyPr anchor="b">
            <a:normAutofit/>
          </a:bodyPr>
          <a:lstStyle/>
          <a:p>
            <a:r>
              <a:rPr lang="en-ES" dirty="0"/>
              <a:t>Movie Nights</a:t>
            </a:r>
          </a:p>
        </p:txBody>
      </p:sp>
      <p:pic>
        <p:nvPicPr>
          <p:cNvPr id="12" name="Picture 11" descr="Popcorn and drink in an empty red theater">
            <a:extLst>
              <a:ext uri="{FF2B5EF4-FFF2-40B4-BE49-F238E27FC236}">
                <a16:creationId xmlns:a16="http://schemas.microsoft.com/office/drawing/2014/main" id="{F97FDC9D-4974-CD60-9369-FB7B642E2C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780" r="16606"/>
          <a:stretch>
            <a:fillRect/>
          </a:stretch>
        </p:blipFill>
        <p:spPr>
          <a:xfrm>
            <a:off x="20" y="10"/>
            <a:ext cx="4910308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7B7E-46DC-C174-1688-D94CC3CC0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079" y="2985807"/>
            <a:ext cx="5916169" cy="2257706"/>
          </a:xfrm>
        </p:spPr>
        <p:txBody>
          <a:bodyPr>
            <a:normAutofit/>
          </a:bodyPr>
          <a:lstStyle/>
          <a:p>
            <a:r>
              <a:rPr lang="en-ES" sz="1800" dirty="0"/>
              <a:t>No movies selected yet, we are open to suggestions.</a:t>
            </a:r>
          </a:p>
          <a:p>
            <a:r>
              <a:rPr lang="en-ES" sz="1800" dirty="0"/>
              <a:t>With a huge screen at Memorial Hall</a:t>
            </a:r>
          </a:p>
          <a:p>
            <a:r>
              <a:rPr lang="en-ES" sz="1800" dirty="0"/>
              <a:t>Drinks and apetizers will be available</a:t>
            </a:r>
          </a:p>
          <a:p>
            <a:r>
              <a:rPr lang="en-ES" sz="1800" dirty="0"/>
              <a:t>One or two sessions during t</a:t>
            </a:r>
            <a:r>
              <a:rPr lang="en-GB" sz="1800" dirty="0"/>
              <a:t>he</a:t>
            </a:r>
            <a:r>
              <a:rPr lang="en-ES" sz="1800" dirty="0"/>
              <a:t> semester</a:t>
            </a:r>
          </a:p>
        </p:txBody>
      </p:sp>
    </p:spTree>
    <p:extLst>
      <p:ext uri="{BB962C8B-B14F-4D97-AF65-F5344CB8AC3E}">
        <p14:creationId xmlns:p14="http://schemas.microsoft.com/office/powerpoint/2010/main" val="20618175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274</Words>
  <Application>Microsoft Office PowerPoint</Application>
  <PresentationFormat>Widescreen</PresentationFormat>
  <Paragraphs>43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VanillaVTI</vt:lpstr>
      <vt:lpstr>Data SAIL Club</vt:lpstr>
      <vt:lpstr>Agenda</vt:lpstr>
      <vt:lpstr>Club Structure</vt:lpstr>
      <vt:lpstr>Organization</vt:lpstr>
      <vt:lpstr>Members</vt:lpstr>
      <vt:lpstr>DEMO 1: Beat the AI</vt:lpstr>
      <vt:lpstr>Activities and Conferences</vt:lpstr>
      <vt:lpstr>Argone National Laboratory Tour</vt:lpstr>
      <vt:lpstr>Movie Nights</vt:lpstr>
      <vt:lpstr>PyCon US 2026</vt:lpstr>
      <vt:lpstr>SDSS 2026</vt:lpstr>
      <vt:lpstr>DEMO 2: Train an AI</vt:lpstr>
      <vt:lpstr>Discord and Feedback</vt:lpstr>
      <vt:lpstr>Discord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Pol Monné Parera</dc:creator>
  <cp:lastModifiedBy>Pau Casé Barrera</cp:lastModifiedBy>
  <cp:revision>57</cp:revision>
  <dcterms:created xsi:type="dcterms:W3CDTF">2026-02-10T21:25:52Z</dcterms:created>
  <dcterms:modified xsi:type="dcterms:W3CDTF">2026-02-10T23:36:39Z</dcterms:modified>
</cp:coreProperties>
</file>